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1.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 id="2147484040" r:id="rId11"/>
    <p:sldMasterId id="2147484076" r:id="rId12"/>
  </p:sldMasterIdLst>
  <p:notesMasterIdLst>
    <p:notesMasterId r:id="rId40"/>
  </p:notesMasterIdLst>
  <p:handoutMasterIdLst>
    <p:handoutMasterId r:id="rId41"/>
  </p:handoutMasterIdLst>
  <p:sldIdLst>
    <p:sldId id="508" r:id="rId13"/>
    <p:sldId id="557" r:id="rId14"/>
    <p:sldId id="462" r:id="rId15"/>
    <p:sldId id="564" r:id="rId16"/>
    <p:sldId id="532" r:id="rId17"/>
    <p:sldId id="530" r:id="rId18"/>
    <p:sldId id="531" r:id="rId19"/>
    <p:sldId id="540" r:id="rId20"/>
    <p:sldId id="558" r:id="rId21"/>
    <p:sldId id="550" r:id="rId22"/>
    <p:sldId id="536" r:id="rId23"/>
    <p:sldId id="538" r:id="rId24"/>
    <p:sldId id="533" r:id="rId25"/>
    <p:sldId id="537" r:id="rId26"/>
    <p:sldId id="535" r:id="rId27"/>
    <p:sldId id="539" r:id="rId28"/>
    <p:sldId id="565" r:id="rId29"/>
    <p:sldId id="566" r:id="rId30"/>
    <p:sldId id="541" r:id="rId31"/>
    <p:sldId id="545" r:id="rId32"/>
    <p:sldId id="560" r:id="rId33"/>
    <p:sldId id="561" r:id="rId34"/>
    <p:sldId id="562" r:id="rId35"/>
    <p:sldId id="567" r:id="rId36"/>
    <p:sldId id="563" r:id="rId37"/>
    <p:sldId id="556" r:id="rId38"/>
    <p:sldId id="516" r:id="rId39"/>
  </p:sldIdLst>
  <p:sldSz cx="12188825" cy="6858000"/>
  <p:notesSz cx="6858000" cy="9144000"/>
  <p:defaultText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08"/>
            <p14:sldId id="557"/>
            <p14:sldId id="462"/>
            <p14:sldId id="564"/>
            <p14:sldId id="532"/>
            <p14:sldId id="530"/>
            <p14:sldId id="531"/>
            <p14:sldId id="540"/>
            <p14:sldId id="558"/>
            <p14:sldId id="550"/>
            <p14:sldId id="536"/>
            <p14:sldId id="538"/>
            <p14:sldId id="533"/>
            <p14:sldId id="537"/>
            <p14:sldId id="535"/>
            <p14:sldId id="539"/>
            <p14:sldId id="565"/>
            <p14:sldId id="566"/>
            <p14:sldId id="541"/>
            <p14:sldId id="545"/>
            <p14:sldId id="560"/>
            <p14:sldId id="561"/>
            <p14:sldId id="562"/>
            <p14:sldId id="567"/>
            <p14:sldId id="563"/>
            <p14:sldId id="556"/>
            <p14:sldId id="51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95959"/>
    <a:srgbClr val="FFFFFF"/>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63" autoAdjust="0"/>
    <p:restoredTop sz="67672" autoAdjust="0"/>
  </p:normalViewPr>
  <p:slideViewPr>
    <p:cSldViewPr snapToGrid="0">
      <p:cViewPr varScale="1">
        <p:scale>
          <a:sx n="62" d="100"/>
          <a:sy n="62" d="100"/>
        </p:scale>
        <p:origin x="-84" y="-396"/>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3" Type="http://schemas.openxmlformats.org/officeDocument/2006/relationships/slideMaster" Target="slideMasters/slideMaster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12/16/2012</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12/16/2012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197"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43" indent="-105810"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11" indent="-115069"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758" indent="-146811"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022" indent="-115069"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493" algn="l" defTabSz="914197" rtl="0" eaLnBrk="1" latinLnBrk="0" hangingPunct="1">
      <a:defRPr sz="1200" kern="1200">
        <a:solidFill>
          <a:schemeClr val="tx1"/>
        </a:solidFill>
        <a:latin typeface="+mn-lt"/>
        <a:ea typeface="+mn-ea"/>
        <a:cs typeface="+mn-cs"/>
      </a:defRPr>
    </a:lvl6pPr>
    <a:lvl7pPr marL="2742593" algn="l" defTabSz="914197" rtl="0" eaLnBrk="1" latinLnBrk="0" hangingPunct="1">
      <a:defRPr sz="1200" kern="1200">
        <a:solidFill>
          <a:schemeClr val="tx1"/>
        </a:solidFill>
        <a:latin typeface="+mn-lt"/>
        <a:ea typeface="+mn-ea"/>
        <a:cs typeface="+mn-cs"/>
      </a:defRPr>
    </a:lvl7pPr>
    <a:lvl8pPr marL="3199691" algn="l" defTabSz="914197" rtl="0" eaLnBrk="1" latinLnBrk="0" hangingPunct="1">
      <a:defRPr sz="1200" kern="1200">
        <a:solidFill>
          <a:schemeClr val="tx1"/>
        </a:solidFill>
        <a:latin typeface="+mn-lt"/>
        <a:ea typeface="+mn-ea"/>
        <a:cs typeface="+mn-cs"/>
      </a:defRPr>
    </a:lvl8pPr>
    <a:lvl9pPr marL="3656790" algn="l" defTabSz="9141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mailto:zumosla@microsoft.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Notes:</a:t>
            </a:r>
          </a:p>
          <a:p>
            <a:pPr marL="0" marR="0" indent="0" algn="l" defTabSz="914287" rtl="0" eaLnBrk="1" fontAlgn="auto" latinLnBrk="0" hangingPunct="1">
              <a:lnSpc>
                <a:spcPct val="90000"/>
              </a:lnSpc>
              <a:spcBef>
                <a:spcPts val="0"/>
              </a:spcBef>
              <a:spcAft>
                <a:spcPts val="333"/>
              </a:spcAft>
              <a:buClrTx/>
              <a:buSzTx/>
              <a:buFontTx/>
              <a:buNone/>
              <a:tabLst/>
              <a:defRPr/>
            </a:pPr>
            <a:r>
              <a:rPr lang="en-US" dirty="0" smtClean="0"/>
              <a:t>You can see a recorded version of this deck here </a:t>
            </a:r>
            <a:r>
              <a:rPr lang="en-US" dirty="0" smtClean="0">
                <a:hlinkClick r:id="rId3"/>
              </a:rPr>
              <a:t>http://go.microsoft.com/fwlink/?LinkID=267130&amp;clcid=0x409</a:t>
            </a:r>
            <a:r>
              <a:rPr lang="en-US" dirty="0" smtClean="0"/>
              <a:t> </a:t>
            </a:r>
          </a:p>
          <a:p>
            <a:endParaRPr lang="en-US" b="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marR="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i="0" dirty="0" smtClean="0"/>
              <a:t>Builds on the getting started application to Demonstrate how to add some simple server logic to an operation like the Insert operation.  See example in video here </a:t>
            </a:r>
            <a:r>
              <a:rPr lang="en-US" dirty="0" smtClean="0">
                <a:hlinkClick r:id="rId3"/>
              </a:rPr>
              <a:t>http://go.microsoft.com/fwlink/?LinkID=267130&amp;clcid=0x409</a:t>
            </a:r>
            <a:r>
              <a:rPr lang="en-US" dirty="0" smtClean="0"/>
              <a:t> </a:t>
            </a:r>
          </a:p>
          <a:p>
            <a:pPr marL="171450" indent="-171450">
              <a:buFont typeface="Arial" pitchFamily="34" charset="0"/>
              <a:buChar char="•"/>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0" lvl="0" indent="0">
              <a:buFont typeface="Arial" pitchFamily="34" charset="0"/>
              <a:buNone/>
            </a:pPr>
            <a:r>
              <a:rPr lang="en-US" sz="900" kern="1200" dirty="0" smtClean="0">
                <a:solidFill>
                  <a:schemeClr val="tx1"/>
                </a:solidFill>
                <a:effectLst/>
                <a:latin typeface="Segoe UI" pitchFamily="34" charset="0"/>
                <a:ea typeface="+mn-ea"/>
                <a:cs typeface="+mn-cs"/>
              </a:rPr>
              <a:t> </a:t>
            </a:r>
            <a:endParaRPr lang="en-US" sz="900" kern="1200" baseline="0" dirty="0" smtClean="0">
              <a:solidFill>
                <a:schemeClr val="tx1"/>
              </a:solidFill>
              <a:effectLst/>
              <a:latin typeface="Segoe UI" pitchFamily="34" charset="0"/>
              <a:ea typeface="+mn-ea"/>
              <a:cs typeface="+mn-cs"/>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push notification lifecycle to give context for the demo</a:t>
            </a:r>
            <a:r>
              <a:rPr lang="en-US" sz="900" kern="1200" baseline="0" dirty="0" smtClean="0">
                <a:solidFill>
                  <a:schemeClr val="tx1"/>
                </a:solidFill>
                <a:effectLst/>
                <a:latin typeface="Segoe UI" pitchFamily="34" charset="0"/>
                <a:ea typeface="+mn-ea"/>
                <a:cs typeface="+mn-cs"/>
              </a:rPr>
              <a:t> coming up</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WNS is free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the start screen and talk about how push notifications can be used to </a:t>
            </a:r>
            <a:r>
              <a:rPr lang="en-US" sz="900" kern="1200" dirty="0" err="1" smtClean="0">
                <a:solidFill>
                  <a:schemeClr val="tx1"/>
                </a:solidFill>
                <a:effectLst/>
                <a:latin typeface="Segoe UI" pitchFamily="34" charset="0"/>
                <a:ea typeface="+mn-ea"/>
                <a:cs typeface="+mn-cs"/>
              </a:rPr>
              <a:t>lightup</a:t>
            </a:r>
            <a:r>
              <a:rPr lang="en-US" sz="900" kern="1200" dirty="0" smtClean="0">
                <a:solidFill>
                  <a:schemeClr val="tx1"/>
                </a:solidFill>
                <a:effectLst/>
                <a:latin typeface="Segoe UI" pitchFamily="34" charset="0"/>
                <a:ea typeface="+mn-ea"/>
                <a:cs typeface="+mn-cs"/>
              </a:rPr>
              <a:t> the start screen</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Green components are those FREE services Microsoft provides</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Blue components are</a:t>
            </a:r>
            <a:r>
              <a:rPr lang="en-US" sz="900" kern="1200" baseline="0" dirty="0" smtClean="0">
                <a:solidFill>
                  <a:schemeClr val="tx1"/>
                </a:solidFill>
                <a:effectLst/>
                <a:latin typeface="Segoe UI" pitchFamily="34" charset="0"/>
                <a:ea typeface="+mn-ea"/>
                <a:cs typeface="+mn-cs"/>
              </a:rPr>
              <a:t> those components that the application developer must write.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1 – using the </a:t>
            </a:r>
            <a:r>
              <a:rPr lang="en-US" sz="900" kern="1200" baseline="0" dirty="0" err="1" smtClean="0">
                <a:solidFill>
                  <a:schemeClr val="tx1"/>
                </a:solidFill>
                <a:effectLst/>
                <a:latin typeface="Segoe UI" pitchFamily="34" charset="0"/>
                <a:ea typeface="+mn-ea"/>
                <a:cs typeface="+mn-cs"/>
              </a:rPr>
              <a:t>WinRT</a:t>
            </a:r>
            <a:r>
              <a:rPr lang="en-US" sz="900" kern="1200" baseline="0" dirty="0" smtClean="0">
                <a:solidFill>
                  <a:schemeClr val="tx1"/>
                </a:solidFill>
                <a:effectLst/>
                <a:latin typeface="Segoe UI" pitchFamily="34" charset="0"/>
                <a:ea typeface="+mn-ea"/>
                <a:cs typeface="+mn-cs"/>
              </a:rPr>
              <a:t> API request a channel.  A channel uniquely identifies an app and its tile.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Step</a:t>
            </a:r>
            <a:r>
              <a:rPr lang="en-US" sz="900" kern="1200" baseline="0" dirty="0" smtClean="0">
                <a:solidFill>
                  <a:schemeClr val="tx1"/>
                </a:solidFill>
                <a:effectLst/>
                <a:latin typeface="Segoe UI" pitchFamily="34" charset="0"/>
                <a:ea typeface="+mn-ea"/>
                <a:cs typeface="+mn-cs"/>
              </a:rPr>
              <a:t> 2 – channel is then registered and stored in your Mobile service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When your application specific logic determines that it is time to send a notification you can retrieve the channel and compose a notification to be sent.  This is a two step process that first requires your service to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against WNS and then compose and send a notification.  Mobile Services makes this step incredibly easy.</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part 2 – WNS will take care of delivering the notification and the Notification client platform will deal with surfacing that notification for you and rendering the tile/toast/badge </a:t>
            </a:r>
            <a:r>
              <a:rPr lang="en-US" sz="900" kern="1200" baseline="0" dirty="0" err="1" smtClean="0">
                <a:solidFill>
                  <a:schemeClr val="tx1"/>
                </a:solidFill>
                <a:effectLst/>
                <a:latin typeface="Segoe UI" pitchFamily="34" charset="0"/>
                <a:ea typeface="+mn-ea"/>
                <a:cs typeface="+mn-cs"/>
              </a:rPr>
              <a:t>etc</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types of notifications available with WNS</a:t>
            </a: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how WNS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credentails</a:t>
            </a:r>
            <a:r>
              <a:rPr lang="en-US" sz="900" kern="1200" baseline="0" dirty="0" smtClean="0">
                <a:solidFill>
                  <a:schemeClr val="tx1"/>
                </a:solidFill>
                <a:effectLst/>
                <a:latin typeface="Segoe UI" pitchFamily="34" charset="0"/>
                <a:ea typeface="+mn-ea"/>
                <a:cs typeface="+mn-cs"/>
              </a:rPr>
              <a:t> are captured </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the API  namespace for push</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Raw notification support coming soon.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Continue</a:t>
            </a:r>
            <a:r>
              <a:rPr lang="en-US" sz="900" kern="1200" baseline="0" dirty="0" smtClean="0">
                <a:solidFill>
                  <a:schemeClr val="tx1"/>
                </a:solidFill>
                <a:effectLst/>
                <a:latin typeface="Segoe UI" pitchFamily="34" charset="0"/>
                <a:ea typeface="+mn-ea"/>
                <a:cs typeface="+mn-cs"/>
              </a:rPr>
              <a:t> building out the Getting Started sample by adding Push Notifications to send a toast or tile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Full demo script and snippets available in the links on slide 2.</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Support for additional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providers</a:t>
            </a:r>
            <a:r>
              <a:rPr lang="en-US" sz="900" kern="1200" baseline="0" dirty="0" smtClean="0">
                <a:solidFill>
                  <a:schemeClr val="tx1"/>
                </a:solidFill>
                <a:effectLst/>
                <a:latin typeface="Segoe UI" pitchFamily="34" charset="0"/>
                <a:ea typeface="+mn-ea"/>
                <a:cs typeface="+mn-cs"/>
              </a:rPr>
              <a:t> such as Facebook are </a:t>
            </a:r>
            <a:r>
              <a:rPr lang="en-US" sz="900" kern="1200" dirty="0" smtClean="0">
                <a:solidFill>
                  <a:schemeClr val="tx1"/>
                </a:solidFill>
                <a:effectLst/>
                <a:latin typeface="Segoe UI" pitchFamily="34" charset="0"/>
                <a:ea typeface="+mn-ea"/>
                <a:cs typeface="+mn-cs"/>
              </a:rPr>
              <a:t>coming</a:t>
            </a:r>
            <a:r>
              <a:rPr lang="en-US" sz="900" kern="1200" baseline="0" dirty="0" smtClean="0">
                <a:solidFill>
                  <a:schemeClr val="tx1"/>
                </a:solidFill>
                <a:effectLst/>
                <a:latin typeface="Segoe UI" pitchFamily="34" charset="0"/>
                <a:ea typeface="+mn-ea"/>
                <a:cs typeface="+mn-cs"/>
              </a:rPr>
              <a:t> soon</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application by adding auth.</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Support for additional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providers</a:t>
            </a:r>
            <a:r>
              <a:rPr lang="en-US" sz="900" kern="1200" baseline="0" dirty="0" smtClean="0">
                <a:solidFill>
                  <a:schemeClr val="tx1"/>
                </a:solidFill>
                <a:effectLst/>
                <a:latin typeface="Segoe UI" pitchFamily="34" charset="0"/>
                <a:ea typeface="+mn-ea"/>
                <a:cs typeface="+mn-cs"/>
              </a:rPr>
              <a:t> such as Facebook are </a:t>
            </a:r>
            <a:r>
              <a:rPr lang="en-US" sz="900" kern="1200" dirty="0" smtClean="0">
                <a:solidFill>
                  <a:schemeClr val="tx1"/>
                </a:solidFill>
                <a:effectLst/>
                <a:latin typeface="Segoe UI" pitchFamily="34" charset="0"/>
                <a:ea typeface="+mn-ea"/>
                <a:cs typeface="+mn-cs"/>
              </a:rPr>
              <a:t>coming</a:t>
            </a:r>
            <a:r>
              <a:rPr lang="en-US" sz="900" kern="1200" baseline="0" dirty="0" smtClean="0">
                <a:solidFill>
                  <a:schemeClr val="tx1"/>
                </a:solidFill>
                <a:effectLst/>
                <a:latin typeface="Segoe UI" pitchFamily="34" charset="0"/>
                <a:ea typeface="+mn-ea"/>
                <a:cs typeface="+mn-cs"/>
              </a:rPr>
              <a:t> soon</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Mobile Service adding a Schedule</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a:t>
            </a:r>
            <a:r>
              <a:rPr lang="en-US" sz="900" kern="1200" baseline="0" dirty="0" smtClean="0">
                <a:solidFill>
                  <a:schemeClr val="tx1"/>
                </a:solidFill>
                <a:effectLst/>
                <a:latin typeface="Segoe UI" pitchFamily="34" charset="0"/>
                <a:ea typeface="+mn-ea"/>
                <a:cs typeface="+mn-cs"/>
              </a:rPr>
              <a:t> what Mobile Services provides as far as Diagnostics, Logging and Scale is concerned</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Note when moving a Mobile</a:t>
            </a:r>
            <a:r>
              <a:rPr lang="en-US" sz="900" kern="1200" baseline="0" dirty="0" smtClean="0">
                <a:solidFill>
                  <a:schemeClr val="tx1"/>
                </a:solidFill>
                <a:effectLst/>
                <a:latin typeface="Segoe UI" pitchFamily="34" charset="0"/>
                <a:ea typeface="+mn-ea"/>
                <a:cs typeface="+mn-cs"/>
              </a:rPr>
              <a:t> Service from a multi-tenant DB to its own.  Currently data is not automatically migrated.  </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diagnostics</a:t>
            </a:r>
            <a:r>
              <a:rPr lang="en-US" sz="900" kern="1200" baseline="0" dirty="0" smtClean="0">
                <a:solidFill>
                  <a:schemeClr val="tx1"/>
                </a:solidFill>
                <a:effectLst/>
                <a:latin typeface="Segoe UI" pitchFamily="34" charset="0"/>
                <a:ea typeface="+mn-ea"/>
                <a:cs typeface="+mn-cs"/>
              </a:rPr>
              <a:t> graphs provided by portal</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logging that has been performed by the sever side script snippets</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scale out functionality.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move increase shared instances, then move to reserved mode.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when scaling out note speed with which your service is scaled out</a:t>
            </a:r>
            <a:r>
              <a:rPr lang="en-US" sz="900" kern="1200" baseline="0" dirty="0" smtClean="0">
                <a:solidFill>
                  <a:schemeClr val="tx1"/>
                </a:solidFill>
                <a:effectLst/>
                <a:latin typeface="Segoe UI" pitchFamily="34" charset="0"/>
                <a:ea typeface="+mn-ea"/>
                <a:cs typeface="+mn-cs"/>
              </a:rPr>
              <a:t> across multiple instances and/or from shared to reserved</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750278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itchFamily="34" charset="0"/>
              <a:buNone/>
            </a:pPr>
            <a:r>
              <a:rPr lang="en-US" sz="900" b="1" kern="1200" dirty="0" smtClean="0">
                <a:solidFill>
                  <a:schemeClr val="tx1"/>
                </a:solidFill>
                <a:effectLst/>
                <a:latin typeface="Segoe UI" pitchFamily="34" charset="0"/>
                <a:ea typeface="+mn-ea"/>
                <a:cs typeface="+mn-cs"/>
              </a:rPr>
              <a:t>Notes:</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More Details here - http://www.windowsazure.com/en-us/pricing/details/#header-0 </a:t>
            </a:r>
          </a:p>
          <a:p>
            <a:pPr marL="0" lvl="0" indent="0">
              <a:buFont typeface="Arial" pitchFamily="34" charset="0"/>
              <a:buNone/>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u="sng" kern="1200" dirty="0" smtClean="0">
                <a:solidFill>
                  <a:schemeClr val="tx1">
                    <a:alpha val="99000"/>
                  </a:schemeClr>
                </a:solidFill>
                <a:effectLst/>
                <a:latin typeface="Segoe UI" pitchFamily="34" charset="0"/>
                <a:ea typeface="+mn-ea"/>
                <a:cs typeface="+mn-cs"/>
                <a:hlinkClick r:id="rId3"/>
              </a:rPr>
              <a:t>zumosla@microsoft.com</a:t>
            </a:r>
            <a:r>
              <a:rPr lang="en-US" sz="900" kern="1200" dirty="0" smtClean="0">
                <a:solidFill>
                  <a:schemeClr val="tx1">
                    <a:alpha val="99000"/>
                  </a:schemeClr>
                </a:solidFill>
                <a:effectLst/>
                <a:latin typeface="Segoe UI" pitchFamily="34" charset="0"/>
                <a:ea typeface="+mn-ea"/>
                <a:cs typeface="+mn-cs"/>
              </a:rPr>
              <a:t> for details.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free offer during Preview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10</a:t>
            </a:r>
            <a:r>
              <a:rPr lang="en-US" sz="900" kern="1200" baseline="0" dirty="0" smtClean="0">
                <a:solidFill>
                  <a:schemeClr val="tx1"/>
                </a:solidFill>
                <a:effectLst/>
                <a:latin typeface="Segoe UI" pitchFamily="34" charset="0"/>
                <a:ea typeface="+mn-ea"/>
                <a:cs typeface="+mn-cs"/>
              </a:rPr>
              <a:t> FREE mobile services running on shared instances during Preview</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1 Mobile Service</a:t>
            </a:r>
            <a:r>
              <a:rPr lang="en-US" b="0" baseline="0" dirty="0" smtClean="0"/>
              <a:t> = 1 backend for an app. Each mobile service can utilize multiple features </a:t>
            </a:r>
            <a:r>
              <a:rPr lang="en-US" b="0" baseline="0" dirty="0" err="1" smtClean="0"/>
              <a:t>ie</a:t>
            </a:r>
            <a:r>
              <a:rPr lang="en-US" b="0" baseline="0" dirty="0" smtClean="0"/>
              <a:t> a mobile service for to do app can use user </a:t>
            </a:r>
            <a:r>
              <a:rPr lang="en-US" b="0" baseline="0" dirty="0" err="1" smtClean="0"/>
              <a:t>auth</a:t>
            </a:r>
            <a:r>
              <a:rPr lang="en-US" b="0" baseline="0" dirty="0" smtClean="0"/>
              <a:t>, multiple types of push, and structured storage and still count as one mobile service.</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Database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100MB SQL DB is shared by all 10 mobile services.  Note during creating of mobile service you can specify dedicated DB if you wish.</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Bandwidth </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Ingress unlimited FREE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sz="900" b="0" kern="1200" baseline="0" dirty="0" smtClean="0">
                <a:solidFill>
                  <a:schemeClr val="tx1"/>
                </a:solidFill>
                <a:effectLst/>
                <a:latin typeface="Segoe UI" pitchFamily="34" charset="0"/>
                <a:ea typeface="+mn-ea"/>
                <a:cs typeface="+mn-cs"/>
              </a:rPr>
              <a:t>Shared mode egress capped at 165MB/day FREE.  Can upgrade to Reserved mode with excess egress billed starting at $0.12USD /GB</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r>
              <a:rPr lang="en-US" sz="900" b="1" kern="1200" dirty="0" smtClean="0">
                <a:solidFill>
                  <a:schemeClr val="tx1"/>
                </a:solidFill>
                <a:effectLst/>
                <a:latin typeface="Segoe UI" pitchFamily="34" charset="0"/>
                <a:ea typeface="+mn-ea"/>
                <a:cs typeface="+mn-cs"/>
              </a:rPr>
              <a:t>Notes:</a:t>
            </a:r>
          </a:p>
          <a:p>
            <a:pPr marL="171450" lvl="0" indent="-171450">
              <a:buFont typeface="Arial" pitchFamily="34" charset="0"/>
              <a:buChar char="•"/>
            </a:pPr>
            <a:r>
              <a:rPr lang="en-US" sz="800" kern="1200" baseline="0" dirty="0" smtClean="0">
                <a:solidFill>
                  <a:schemeClr val="tx1"/>
                </a:solidFill>
                <a:effectLst/>
                <a:latin typeface="Segoe UI" pitchFamily="34" charset="0"/>
                <a:ea typeface="+mn-ea"/>
                <a:cs typeface="+mn-cs"/>
              </a:rPr>
              <a:t>Use pricing calculator link to show 1GB DB cost, then switch to reserved mode to show costs</a:t>
            </a: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r>
              <a:rPr lang="en-US" sz="900" dirty="0" smtClean="0">
                <a:gradFill>
                  <a:gsLst>
                    <a:gs pos="0">
                      <a:srgbClr val="292929">
                        <a:lumMod val="90000"/>
                        <a:lumOff val="10000"/>
                      </a:srgbClr>
                    </a:gs>
                    <a:gs pos="86000">
                      <a:srgbClr val="292929">
                        <a:lumMod val="90000"/>
                        <a:lumOff val="10000"/>
                      </a:srgbClr>
                    </a:gs>
                  </a:gsLst>
                  <a:lin ang="5400000" scaled="0"/>
                </a:gradFill>
              </a:rPr>
              <a:t> </a:t>
            </a:r>
            <a:r>
              <a:rPr lang="en-US" sz="900" kern="1200" dirty="0" smtClean="0">
                <a:solidFill>
                  <a:schemeClr val="tx1">
                    <a:alpha val="99000"/>
                  </a:schemeClr>
                </a:solidFill>
                <a:effectLst/>
                <a:latin typeface="Segoe UI" pitchFamily="34" charset="0"/>
                <a:ea typeface="+mn-ea"/>
                <a:cs typeface="+mn-cs"/>
              </a:rPr>
              <a:t>for details.</a:t>
            </a:r>
          </a:p>
          <a:p>
            <a:endParaRPr lang="en-US" b="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much</a:t>
            </a:r>
            <a:r>
              <a:rPr lang="en-US" baseline="0" dirty="0" smtClean="0"/>
              <a:t> higher tier of Free Mobile Services usage is available via </a:t>
            </a:r>
            <a:r>
              <a:rPr lang="en-US" dirty="0" smtClean="0"/>
              <a:t>Member Offers</a:t>
            </a:r>
            <a:r>
              <a:rPr lang="en-US" baseline="0" dirty="0" smtClean="0"/>
              <a:t> - http://www.windowsazure.com/en-us/pricing/member-offers/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9B503D-57E3-4440-8CA1-6CBCA70DCE48}" type="datetime1">
              <a:rPr lang="en-US" smtClean="0">
                <a:solidFill>
                  <a:prstClr val="black"/>
                </a:solidFill>
              </a:rPr>
              <a:pPr/>
              <a:t>12/16/2012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208690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12/16/2012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81395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203504-855A-4560-9173-FA76F40E8A7C}" type="datetime1">
              <a:rPr lang="en-US" smtClean="0">
                <a:solidFill>
                  <a:prstClr val="black"/>
                </a:solidFill>
              </a:rPr>
              <a:pPr/>
              <a:t>12/16/2012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987196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Notes:</a:t>
            </a:r>
          </a:p>
          <a:p>
            <a:r>
              <a:rPr lang="en-US" dirty="0" smtClean="0"/>
              <a:t>Capture audience</a:t>
            </a:r>
            <a:r>
              <a:rPr lang="en-US" baseline="0" dirty="0" smtClean="0"/>
              <a:t> </a:t>
            </a:r>
            <a:r>
              <a:rPr lang="en-US" dirty="0" smtClean="0"/>
              <a:t>Q&amp;A and feature requests here and send to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dirty="0" smtClean="0"/>
              <a:t>Build</a:t>
            </a:r>
            <a:r>
              <a:rPr lang="en-US" baseline="0" dirty="0" smtClean="0"/>
              <a:t> a cloud backend in minutes with n</a:t>
            </a:r>
            <a:r>
              <a:rPr lang="en-US" sz="900" spc="-70" dirty="0" smtClean="0">
                <a:gradFill>
                  <a:gsLst>
                    <a:gs pos="2917">
                      <a:schemeClr val="tx1"/>
                    </a:gs>
                    <a:gs pos="30000">
                      <a:schemeClr val="tx1"/>
                    </a:gs>
                  </a:gsLst>
                  <a:lin ang="5400000" scaled="0"/>
                </a:gradFill>
              </a:rPr>
              <a:t>o hassles, no deployments, no fear</a:t>
            </a:r>
          </a:p>
          <a:p>
            <a:r>
              <a:rPr lang="en-US" sz="900" spc="-70" dirty="0" smtClean="0">
                <a:gradFill>
                  <a:gsLst>
                    <a:gs pos="2917">
                      <a:schemeClr val="tx1"/>
                    </a:gs>
                    <a:gs pos="30000">
                      <a:schemeClr val="tx1"/>
                    </a:gs>
                  </a:gsLst>
                  <a:lin ang="5400000" scaled="0"/>
                </a:gradFill>
              </a:rPr>
              <a:t>Supports Windows 8 client SDK, Windows Phone 8 SDK, </a:t>
            </a:r>
            <a:r>
              <a:rPr lang="en-US" sz="900" spc="-70" dirty="0" err="1" smtClean="0">
                <a:gradFill>
                  <a:gsLst>
                    <a:gs pos="2917">
                      <a:schemeClr val="tx1"/>
                    </a:gs>
                    <a:gs pos="30000">
                      <a:schemeClr val="tx1"/>
                    </a:gs>
                  </a:gsLst>
                  <a:lin ang="5400000" scaled="0"/>
                </a:gradFill>
              </a:rPr>
              <a:t>iOS</a:t>
            </a:r>
            <a:r>
              <a:rPr lang="en-US" sz="900" spc="-70" baseline="0" dirty="0" smtClean="0">
                <a:gradFill>
                  <a:gsLst>
                    <a:gs pos="2917">
                      <a:schemeClr val="tx1"/>
                    </a:gs>
                    <a:gs pos="30000">
                      <a:schemeClr val="tx1"/>
                    </a:gs>
                  </a:gsLst>
                  <a:lin ang="5400000" scaled="0"/>
                </a:gradFill>
              </a:rPr>
              <a:t> SDK </a:t>
            </a:r>
          </a:p>
          <a:p>
            <a:r>
              <a:rPr lang="en-US" sz="900" spc="-70" baseline="0" dirty="0" smtClean="0">
                <a:gradFill>
                  <a:gsLst>
                    <a:gs pos="2917">
                      <a:schemeClr val="tx1"/>
                    </a:gs>
                    <a:gs pos="30000">
                      <a:schemeClr val="tx1"/>
                    </a:gs>
                  </a:gsLst>
                  <a:lin ang="5400000" scaled="0"/>
                </a:gradFill>
              </a:rPr>
              <a:t>Android coming soon</a:t>
            </a:r>
            <a:endParaRPr lang="en-US" sz="900" spc="-70" dirty="0" smtClean="0">
              <a:gradFill>
                <a:gsLst>
                  <a:gs pos="2917">
                    <a:schemeClr val="tx1"/>
                  </a:gs>
                  <a:gs pos="30000">
                    <a:schemeClr val="tx1"/>
                  </a:gs>
                </a:gsLst>
                <a:lin ang="5400000" scaled="0"/>
              </a:gradFill>
            </a:endParaRP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Scheduler</a:t>
            </a:r>
          </a:p>
          <a:p>
            <a:r>
              <a:rPr lang="en-US" sz="900" spc="-70" dirty="0" smtClean="0">
                <a:gradFill>
                  <a:gsLst>
                    <a:gs pos="2917">
                      <a:schemeClr val="tx1"/>
                    </a:gs>
                    <a:gs pos="30000">
                      <a:schemeClr val="tx1"/>
                    </a:gs>
                  </a:gsLst>
                  <a:lin ang="5400000" scaled="0"/>
                </a:gradFill>
              </a:rPr>
              <a:t>Scheduler</a:t>
            </a:r>
            <a:r>
              <a:rPr lang="en-US" sz="900" spc="-70" baseline="0" dirty="0" smtClean="0">
                <a:gradFill>
                  <a:gsLst>
                    <a:gs pos="2917">
                      <a:schemeClr val="tx1"/>
                    </a:gs>
                    <a:gs pos="30000">
                      <a:schemeClr val="tx1"/>
                    </a:gs>
                  </a:gsLst>
                  <a:lin ang="5400000" scaled="0"/>
                </a:gradFill>
              </a:rPr>
              <a:t> allows you to run Scripts to perform tasks at a scheduled basis minutes, </a:t>
            </a:r>
            <a:r>
              <a:rPr lang="en-US" sz="900" spc="-70" baseline="0" dirty="0" err="1" smtClean="0">
                <a:gradFill>
                  <a:gsLst>
                    <a:gs pos="2917">
                      <a:schemeClr val="tx1"/>
                    </a:gs>
                    <a:gs pos="30000">
                      <a:schemeClr val="tx1"/>
                    </a:gs>
                  </a:gsLst>
                  <a:lin ang="5400000" scaled="0"/>
                </a:gradFill>
              </a:rPr>
              <a:t>hrly</a:t>
            </a:r>
            <a:r>
              <a:rPr lang="en-US" sz="900" spc="-70" baseline="0" dirty="0" smtClean="0">
                <a:gradFill>
                  <a:gsLst>
                    <a:gs pos="2917">
                      <a:schemeClr val="tx1"/>
                    </a:gs>
                    <a:gs pos="30000">
                      <a:schemeClr val="tx1"/>
                    </a:gs>
                  </a:gsLst>
                  <a:lin ang="5400000" scaled="0"/>
                </a:gradFill>
              </a:rPr>
              <a:t>, daily, monthly or on demand.</a:t>
            </a:r>
          </a:p>
          <a:p>
            <a:r>
              <a:rPr lang="en-US" sz="900" spc="-70" baseline="0" dirty="0" smtClean="0">
                <a:gradFill>
                  <a:gsLst>
                    <a:gs pos="2917">
                      <a:schemeClr val="tx1"/>
                    </a:gs>
                    <a:gs pos="30000">
                      <a:schemeClr val="tx1"/>
                    </a:gs>
                  </a:gsLst>
                  <a:lin ang="5400000" scaled="0"/>
                </a:gradFill>
              </a:rPr>
              <a:t>Example – aggregate News RSS feeds and send a tile update every 15 minutes </a:t>
            </a:r>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Logging  and Diagnostics for monitoring</a:t>
            </a: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E89E021-5E9A-4AC8-A507-4074AD3DB279}" type="datetime1">
              <a:rPr lang="en-US" smtClean="0">
                <a:solidFill>
                  <a:prstClr val="black"/>
                </a:solidFill>
              </a:rPr>
              <a:pPr/>
              <a:t>12/16/2012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81395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Outline the Key Scenarios Mobile Services can be used for</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938366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t>Jump to VS and Demo the New Mobile Service </a:t>
            </a:r>
            <a:r>
              <a:rPr lang="en-US" i="1" dirty="0" smtClean="0">
                <a:effectLst/>
              </a:rPr>
              <a:t>Create a new Windows 8 application </a:t>
            </a:r>
            <a:r>
              <a:rPr lang="en-US" i="0" dirty="0" smtClean="0">
                <a:effectLst/>
              </a:rPr>
              <a:t>experience in the portal</a:t>
            </a:r>
            <a:endParaRPr lang="en-US" i="0" dirty="0" smtClean="0"/>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structured storage feature</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Structured storage provided by WAMS</a:t>
            </a:r>
            <a:r>
              <a:rPr lang="en-US" sz="900" kern="1200" baseline="0" dirty="0" smtClean="0">
                <a:solidFill>
                  <a:schemeClr val="tx1"/>
                </a:solidFill>
                <a:effectLst/>
                <a:latin typeface="Segoe UI" pitchFamily="34" charset="0"/>
                <a:ea typeface="+mn-ea"/>
                <a:cs typeface="+mn-cs"/>
              </a:rPr>
              <a:t> is backed by a Windows Azure SQL Database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DB can be Multi-tenant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10 Mobile services can all use the one SQL Database. In this scenario each DB is partitioned by Schema</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Multiple ways admins  can access the raw data being stored.</a:t>
            </a: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Server Logic capability</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On creating of a Mobile Service a dynamic</a:t>
            </a:r>
            <a:r>
              <a:rPr lang="en-US" sz="900" kern="1200" baseline="0" dirty="0" smtClean="0">
                <a:solidFill>
                  <a:schemeClr val="tx1"/>
                </a:solidFill>
                <a:effectLst/>
                <a:latin typeface="Segoe UI" pitchFamily="34" charset="0"/>
                <a:ea typeface="+mn-ea"/>
                <a:cs typeface="+mn-cs"/>
              </a:rPr>
              <a:t> REST API is generated that sits on top of your structured storage</a:t>
            </a:r>
          </a:p>
          <a:p>
            <a:pPr marL="171450" lvl="0" indent="-171450">
              <a:buFont typeface="Arial" pitchFamily="34" charset="0"/>
              <a:buChar char="•"/>
            </a:pPr>
            <a:r>
              <a:rPr lang="en-US" dirty="0" smtClean="0">
                <a:effectLst/>
              </a:rPr>
              <a:t>Dynamic Schema</a:t>
            </a:r>
          </a:p>
          <a:p>
            <a:r>
              <a:rPr lang="en-US" dirty="0" smtClean="0">
                <a:effectLst/>
              </a:rPr>
              <a:t>When Dynamic Schema is enabled, your Mobile Service will automatically add columns to tables as necessary to store incoming data.</a:t>
            </a:r>
            <a:br>
              <a:rPr lang="en-US" dirty="0" smtClean="0">
                <a:effectLst/>
              </a:rPr>
            </a:br>
            <a:r>
              <a:rPr lang="en-US" dirty="0" smtClean="0">
                <a:effectLst/>
              </a:rPr>
              <a:t>When Dynamic Schema is disabled, your Mobile Service will only accept data whose properties correspond to existing columns on your tables.</a:t>
            </a:r>
            <a:endParaRPr lang="en-US" sz="900" kern="1200" dirty="0" smtClean="0">
              <a:solidFill>
                <a:schemeClr val="tx1"/>
              </a:solidFill>
              <a:effectLst/>
              <a:latin typeface="Segoe UI" pitchFamily="34" charset="0"/>
              <a:ea typeface="+mn-ea"/>
              <a:cs typeface="+mn-cs"/>
            </a:endParaRPr>
          </a:p>
          <a:p>
            <a:endParaRPr lang="en-US"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 the Modules</a:t>
            </a:r>
            <a:r>
              <a:rPr lang="en-US" i="0" baseline="0" dirty="0" smtClean="0"/>
              <a:t> and </a:t>
            </a:r>
            <a:r>
              <a:rPr lang="en-US" i="0" baseline="0" dirty="0" err="1" smtClean="0"/>
              <a:t>Globals</a:t>
            </a:r>
            <a:r>
              <a:rPr lang="en-US" i="0" baseline="0" dirty="0" smtClean="0"/>
              <a:t> available to server side scripts.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the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Push.* currently supports push notifications for W8 (</a:t>
            </a:r>
            <a:r>
              <a:rPr lang="en-US" sz="900" kern="1200" dirty="0" err="1" smtClean="0">
                <a:solidFill>
                  <a:schemeClr val="tx1"/>
                </a:solidFill>
                <a:effectLst/>
                <a:latin typeface="Segoe UI" pitchFamily="34" charset="0"/>
                <a:ea typeface="+mn-ea"/>
                <a:cs typeface="+mn-cs"/>
              </a:rPr>
              <a:t>push.wns</a:t>
            </a:r>
            <a:r>
              <a:rPr lang="en-US" sz="900" kern="1200" dirty="0" smtClean="0">
                <a:solidFill>
                  <a:schemeClr val="tx1"/>
                </a:solidFill>
                <a:effectLst/>
                <a:latin typeface="Segoe UI" pitchFamily="34" charset="0"/>
                <a:ea typeface="+mn-ea"/>
                <a:cs typeface="+mn-cs"/>
              </a:rPr>
              <a:t>),</a:t>
            </a:r>
            <a:r>
              <a:rPr lang="en-US" sz="900" kern="1200" baseline="0" dirty="0" smtClean="0">
                <a:solidFill>
                  <a:schemeClr val="tx1"/>
                </a:solidFill>
                <a:effectLst/>
                <a:latin typeface="Segoe UI" pitchFamily="34" charset="0"/>
                <a:ea typeface="+mn-ea"/>
                <a:cs typeface="+mn-cs"/>
              </a:rPr>
              <a:t> WP8 (</a:t>
            </a:r>
            <a:r>
              <a:rPr lang="en-US" sz="900" kern="1200" baseline="0" dirty="0" err="1" smtClean="0">
                <a:solidFill>
                  <a:schemeClr val="tx1"/>
                </a:solidFill>
                <a:effectLst/>
                <a:latin typeface="Segoe UI" pitchFamily="34" charset="0"/>
                <a:ea typeface="+mn-ea"/>
                <a:cs typeface="+mn-cs"/>
              </a:rPr>
              <a:t>push.mpns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iOS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push.apns</a:t>
            </a:r>
            <a:r>
              <a:rPr lang="en-US" sz="900" kern="1200" baseline="0" dirty="0" smtClean="0">
                <a:solidFill>
                  <a:schemeClr val="tx1"/>
                </a:solidFill>
                <a:effectLst/>
                <a:latin typeface="Segoe UI" pitchFamily="34" charset="0"/>
                <a:ea typeface="+mn-ea"/>
                <a:cs typeface="+mn-cs"/>
              </a:rPr>
              <a:t>), Android coming soon</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 subset of Node.js modules are also supported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Performing SQL queries is something that some people are not aware of.  Instead of tables if you want to use </a:t>
            </a:r>
            <a:r>
              <a:rPr lang="en-US" sz="900" kern="1200" baseline="0" dirty="0" err="1" smtClean="0">
                <a:solidFill>
                  <a:schemeClr val="tx1"/>
                </a:solidFill>
                <a:effectLst/>
                <a:latin typeface="Segoe UI" pitchFamily="34" charset="0"/>
                <a:ea typeface="+mn-ea"/>
                <a:cs typeface="+mn-cs"/>
              </a:rPr>
              <a:t>mssql</a:t>
            </a:r>
            <a:r>
              <a:rPr lang="en-US" sz="900" kern="1200" baseline="0" dirty="0" smtClean="0">
                <a:solidFill>
                  <a:schemeClr val="tx1"/>
                </a:solidFill>
                <a:effectLst/>
                <a:latin typeface="Segoe UI" pitchFamily="34" charset="0"/>
                <a:ea typeface="+mn-ea"/>
                <a:cs typeface="+mn-cs"/>
              </a:rPr>
              <a:t> you can execute </a:t>
            </a:r>
            <a:r>
              <a:rPr lang="en-US" sz="900" kern="1200" baseline="0" dirty="0" err="1" smtClean="0">
                <a:solidFill>
                  <a:schemeClr val="tx1"/>
                </a:solidFill>
                <a:effectLst/>
                <a:latin typeface="Segoe UI" pitchFamily="34" charset="0"/>
                <a:ea typeface="+mn-ea"/>
                <a:cs typeface="+mn-cs"/>
              </a:rPr>
              <a:t>sql</a:t>
            </a:r>
            <a:r>
              <a:rPr lang="en-US" sz="900" kern="1200" baseline="0" dirty="0" smtClean="0">
                <a:solidFill>
                  <a:schemeClr val="tx1"/>
                </a:solidFill>
                <a:effectLst/>
                <a:latin typeface="Segoe UI" pitchFamily="34" charset="0"/>
                <a:ea typeface="+mn-ea"/>
                <a:cs typeface="+mn-cs"/>
              </a:rPr>
              <a:t> directly.  One useful example of this would be to execute a store procedure</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baseline="0" dirty="0" smtClean="0">
                <a:solidFill>
                  <a:schemeClr val="tx1"/>
                </a:solidFill>
                <a:effectLst/>
                <a:latin typeface="Segoe UI" pitchFamily="34" charset="0"/>
                <a:ea typeface="+mn-ea"/>
                <a:cs typeface="+mn-cs"/>
              </a:rPr>
              <a:t>Latest full list here: http://msdn.microsoft.com/en-us/library/windowsazure/jj554226.aspx </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current REST API JSON value to T-SQL type mappings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Table shows the current JSON type mapping to T-SQL mapping used when columns are dynamically generated.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As we iterate on mobile services you will see the list of type mappings grow</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61219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jp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jpg"/><Relationship Id="rId1" Type="http://schemas.openxmlformats.org/officeDocument/2006/relationships/slideMaster" Target="../slideMasters/slideMaster11.xml"/><Relationship Id="rId4" Type="http://schemas.openxmlformats.org/officeDocument/2006/relationships/image" Target="../media/image30.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jpe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Master" Target="../slideMasters/slideMaster11.xml"/><Relationship Id="rId4" Type="http://schemas.openxmlformats.org/officeDocument/2006/relationships/image" Target="../media/image43.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2" y="1618439"/>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1218766"/>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4" y="2193996"/>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grpSp>
        <p:nvGrpSpPr>
          <p:cNvPr id="15" name="Group 14"/>
          <p:cNvGrpSpPr/>
          <p:nvPr userDrawn="1"/>
        </p:nvGrpSpPr>
        <p:grpSpPr>
          <a:xfrm>
            <a:off x="9895286" y="2193996"/>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grpSp>
        <p:nvGrpSpPr>
          <p:cNvPr id="18" name="Group 17"/>
          <p:cNvGrpSpPr/>
          <p:nvPr userDrawn="1"/>
        </p:nvGrpSpPr>
        <p:grpSpPr>
          <a:xfrm>
            <a:off x="9059516" y="1813781"/>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9" y="4612344"/>
            <a:ext cx="5454333" cy="1543549"/>
          </a:xfrm>
        </p:spPr>
        <p:txBody>
          <a:bodyPr/>
          <a:lstStyle>
            <a:lvl1pPr marL="0" indent="0">
              <a:buFont typeface="Arial" pitchFamily="34" charset="0"/>
              <a:buNone/>
              <a:defRPr sz="3200">
                <a:solidFill>
                  <a:schemeClr val="bg1">
                    <a:alpha val="98000"/>
                  </a:schemeClr>
                </a:solidFill>
                <a:latin typeface="+mj-lt"/>
              </a:defRPr>
            </a:lvl1pPr>
            <a:lvl2pPr marL="613413" indent="0">
              <a:buFont typeface="Arial" pitchFamily="34" charset="0"/>
              <a:buNone/>
              <a:defRPr/>
            </a:lvl2pPr>
            <a:lvl3pPr marL="1140092" indent="0">
              <a:buFont typeface="Arial" pitchFamily="34" charset="0"/>
              <a:buNone/>
              <a:defRPr/>
            </a:lvl3pPr>
            <a:lvl4pPr marL="1677359" indent="0">
              <a:buFont typeface="Arial" pitchFamily="34" charset="0"/>
              <a:buNone/>
              <a:defRPr/>
            </a:lvl4pPr>
            <a:lvl5pPr marL="213847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4"/>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7359" indent="-5372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8474" indent="-4611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6898" indent="-44842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6"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lgn="l" defTabSz="121831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14"/>
            <a:ext cx="11149013" cy="2748111"/>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8003" indent="-456876">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876" indent="-456876">
              <a:spcBef>
                <a:spcPts val="0"/>
              </a:spcBef>
              <a:spcAft>
                <a:spcPts val="533"/>
              </a:spcAft>
              <a:buFont typeface="Arial" pitchFamily="34" charset="0"/>
              <a:buChar char="•"/>
              <a:defRPr/>
            </a:lvl5pPr>
            <a:lvl6pPr marL="1377000" indent="-456876">
              <a:buFont typeface="Arial" pitchFamily="34" charset="0"/>
              <a:buChar char="•"/>
              <a:defRPr sz="3200">
                <a:gradFill>
                  <a:gsLst>
                    <a:gs pos="0">
                      <a:srgbClr val="595959"/>
                    </a:gs>
                    <a:gs pos="86000">
                      <a:srgbClr val="595959"/>
                    </a:gs>
                  </a:gsLst>
                  <a:lin ang="5400000" scaled="0"/>
                </a:gradFill>
              </a:defRPr>
            </a:lvl6pPr>
            <a:lvl7pPr marL="1673128" indent="-300365">
              <a:defRPr>
                <a:gradFill>
                  <a:gsLst>
                    <a:gs pos="0">
                      <a:srgbClr val="595959"/>
                    </a:gs>
                    <a:gs pos="86000">
                      <a:srgbClr val="595959"/>
                    </a:gs>
                  </a:gsLst>
                  <a:lin ang="5400000" scaled="0"/>
                </a:gradFill>
              </a:defRPr>
            </a:lvl7pPr>
            <a:lvl8pPr marL="1981950" indent="-308827">
              <a:defRPr>
                <a:gradFill>
                  <a:gsLst>
                    <a:gs pos="0">
                      <a:srgbClr val="595959"/>
                    </a:gs>
                    <a:gs pos="86000">
                      <a:srgbClr val="595959"/>
                    </a:gs>
                  </a:gsLst>
                  <a:lin ang="5400000" scaled="0"/>
                </a:gradFill>
              </a:defRPr>
            </a:lvl8pPr>
          </a:lstStyle>
          <a:p>
            <a:pPr marL="461110" lvl="0" indent="-461110" algn="l" defTabSz="1218311" rtl="0" eaLnBrk="1" latinLnBrk="0" hangingPunct="1">
              <a:lnSpc>
                <a:spcPct val="90000"/>
              </a:lnSpc>
              <a:spcBef>
                <a:spcPct val="20000"/>
              </a:spcBef>
              <a:buSzPct val="90000"/>
              <a:buFont typeface="Arial" pitchFamily="34" charset="0"/>
              <a:buChar char="•"/>
            </a:pPr>
            <a:r>
              <a:rPr lang="en-US" smtClean="0"/>
              <a:t>Click to edit Master text styles</a:t>
            </a:r>
          </a:p>
          <a:p>
            <a:pPr marL="461110" lvl="1" indent="-461110" algn="l" defTabSz="1218311" rtl="0" eaLnBrk="1" latinLnBrk="0" hangingPunct="1">
              <a:lnSpc>
                <a:spcPct val="90000"/>
              </a:lnSpc>
              <a:spcBef>
                <a:spcPct val="20000"/>
              </a:spcBef>
              <a:buSzPct val="90000"/>
              <a:buFont typeface="Arial" pitchFamily="34" charset="0"/>
              <a:buChar char="•"/>
            </a:pPr>
            <a:r>
              <a:rPr lang="en-US" smtClean="0"/>
              <a:t>Second level</a:t>
            </a:r>
          </a:p>
          <a:p>
            <a:pPr marL="461110" lvl="2" indent="-461110" algn="l" defTabSz="1218311" rtl="0" eaLnBrk="1" latinLnBrk="0" hangingPunct="1">
              <a:lnSpc>
                <a:spcPct val="90000"/>
              </a:lnSpc>
              <a:spcBef>
                <a:spcPct val="20000"/>
              </a:spcBef>
              <a:buSzPct val="90000"/>
              <a:buFont typeface="Arial" pitchFamily="34" charset="0"/>
              <a:buChar char="•"/>
            </a:pPr>
            <a:r>
              <a:rPr lang="en-US" smtClean="0"/>
              <a:t>Third level</a:t>
            </a:r>
          </a:p>
          <a:p>
            <a:pPr marL="461110" lvl="3" indent="-461110" algn="l" defTabSz="1218311" rtl="0" eaLnBrk="1" latinLnBrk="0" hangingPunct="1">
              <a:lnSpc>
                <a:spcPct val="90000"/>
              </a:lnSpc>
              <a:spcBef>
                <a:spcPct val="20000"/>
              </a:spcBef>
              <a:buSzPct val="90000"/>
              <a:buFont typeface="Arial" pitchFamily="34" charset="0"/>
              <a:buChar char="•"/>
            </a:pPr>
            <a:r>
              <a:rPr lang="en-US" smtClean="0"/>
              <a:t>Fourth level</a:t>
            </a:r>
          </a:p>
          <a:p>
            <a:pPr marL="461110" lvl="4" indent="-461110" algn="l" defTabSz="121831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7"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3302863"/>
          </a:xfrm>
        </p:spPr>
        <p:txBody>
          <a:bodyPr/>
          <a:lstStyle>
            <a:lvl1pPr marL="454764" indent="-454764">
              <a:lnSpc>
                <a:spcPct val="90000"/>
              </a:lnSpc>
              <a:buSzPct val="80000"/>
              <a:buFont typeface="Arial" pitchFamily="34" charset="0"/>
              <a:buChar char="•"/>
              <a:defRPr sz="4300"/>
            </a:lvl1pPr>
            <a:lvl2pPr marL="835509" indent="-380736">
              <a:lnSpc>
                <a:spcPct val="90000"/>
              </a:lnSpc>
              <a:buSzPct val="80000"/>
              <a:buFont typeface="Arial" pitchFamily="34" charset="0"/>
              <a:buChar char="•"/>
              <a:defRPr sz="3700"/>
            </a:lvl2pPr>
            <a:lvl3pPr marL="1218360" indent="-382852">
              <a:lnSpc>
                <a:spcPct val="90000"/>
              </a:lnSpc>
              <a:buSzPct val="80000"/>
              <a:buFont typeface="Arial" pitchFamily="34" charset="0"/>
              <a:buChar char="•"/>
              <a:defRPr sz="3200"/>
            </a:lvl3pPr>
            <a:lvl4pPr marL="2282301" indent="-300365">
              <a:lnSpc>
                <a:spcPct val="90000"/>
              </a:lnSpc>
              <a:buSzPct val="80000"/>
              <a:buFont typeface="Arial" pitchFamily="34" charset="0"/>
              <a:buChar char="•"/>
              <a:defRPr sz="2700"/>
            </a:lvl4pPr>
            <a:lvl5pPr marL="2591130" indent="-308827">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3302863"/>
          </a:xfrm>
        </p:spPr>
        <p:txBody>
          <a:bodyPr/>
          <a:lstStyle>
            <a:lvl1pPr marL="609181" indent="-609181">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3954" indent="-609181">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390" indent="-45687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8833" indent="-456876">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9193" indent="-456876">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764" lvl="0" indent="-454764" algn="l" defTabSz="1218311" rtl="0" eaLnBrk="1" latinLnBrk="0" hangingPunct="1">
              <a:lnSpc>
                <a:spcPct val="90000"/>
              </a:lnSpc>
              <a:spcBef>
                <a:spcPct val="20000"/>
              </a:spcBef>
              <a:buSzPct val="80000"/>
              <a:buFont typeface="Arial" pitchFamily="34" charset="0"/>
              <a:buChar char="•"/>
            </a:pPr>
            <a:r>
              <a:rPr lang="en-US" smtClean="0"/>
              <a:t>Click to edit Master text styles</a:t>
            </a:r>
          </a:p>
          <a:p>
            <a:pPr marL="454764" lvl="1" indent="-454764" algn="l" defTabSz="1218311" rtl="0" eaLnBrk="1" latinLnBrk="0" hangingPunct="1">
              <a:lnSpc>
                <a:spcPct val="90000"/>
              </a:lnSpc>
              <a:spcBef>
                <a:spcPct val="20000"/>
              </a:spcBef>
              <a:buSzPct val="80000"/>
              <a:buFont typeface="Arial" pitchFamily="34" charset="0"/>
              <a:buChar char="•"/>
            </a:pPr>
            <a:r>
              <a:rPr lang="en-US" smtClean="0"/>
              <a:t>Second level</a:t>
            </a:r>
          </a:p>
          <a:p>
            <a:pPr marL="454764" lvl="2" indent="-454764" algn="l" defTabSz="1218311" rtl="0" eaLnBrk="1" latinLnBrk="0" hangingPunct="1">
              <a:lnSpc>
                <a:spcPct val="90000"/>
              </a:lnSpc>
              <a:spcBef>
                <a:spcPct val="20000"/>
              </a:spcBef>
              <a:buSzPct val="80000"/>
              <a:buFont typeface="Arial" pitchFamily="34" charset="0"/>
              <a:buChar char="•"/>
            </a:pPr>
            <a:r>
              <a:rPr lang="en-US" smtClean="0"/>
              <a:t>Third level</a:t>
            </a:r>
          </a:p>
          <a:p>
            <a:pPr marL="454764" lvl="3" indent="-454764" algn="l" defTabSz="1218311" rtl="0" eaLnBrk="1" latinLnBrk="0" hangingPunct="1">
              <a:lnSpc>
                <a:spcPct val="90000"/>
              </a:lnSpc>
              <a:spcBef>
                <a:spcPct val="20000"/>
              </a:spcBef>
              <a:buSzPct val="80000"/>
              <a:buFont typeface="Arial" pitchFamily="34" charset="0"/>
              <a:buChar char="•"/>
            </a:pPr>
            <a:r>
              <a:rPr lang="en-US" smtClean="0"/>
              <a:t>Fourth level</a:t>
            </a:r>
          </a:p>
          <a:p>
            <a:pPr marL="454764" lvl="4" indent="-454764" algn="l" defTabSz="121831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6"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696009"/>
            <a:ext cx="5486400" cy="1195006"/>
          </a:xfrm>
        </p:spPr>
        <p:txBody>
          <a:bodyPr anchor="b"/>
          <a:lstStyle>
            <a:lvl1pPr marL="0" indent="0">
              <a:lnSpc>
                <a:spcPct val="90000"/>
              </a:lnSpc>
              <a:spcBef>
                <a:spcPts val="0"/>
              </a:spcBef>
              <a:buNone/>
              <a:defRPr sz="4300" b="0">
                <a:latin typeface="Segoe UI Light" pitchFamily="34" charset="0"/>
              </a:defRPr>
            </a:lvl1pPr>
            <a:lvl2pPr marL="609156" indent="0">
              <a:buNone/>
              <a:defRPr sz="2700" b="1"/>
            </a:lvl2pPr>
            <a:lvl3pPr marL="1218311" indent="0">
              <a:buNone/>
              <a:defRPr sz="2400" b="1"/>
            </a:lvl3pPr>
            <a:lvl4pPr marL="1827468" indent="0">
              <a:buNone/>
              <a:defRPr sz="2100" b="1"/>
            </a:lvl4pPr>
            <a:lvl5pPr marL="2436620" indent="0">
              <a:buNone/>
              <a:defRPr sz="2100" b="1"/>
            </a:lvl5pPr>
            <a:lvl6pPr marL="3045768" indent="0">
              <a:buNone/>
              <a:defRPr sz="2100" b="1"/>
            </a:lvl6pPr>
            <a:lvl7pPr marL="3654933" indent="0">
              <a:buNone/>
              <a:defRPr sz="2100" b="1"/>
            </a:lvl7pPr>
            <a:lvl8pPr marL="4264087" indent="0">
              <a:buNone/>
              <a:defRPr sz="2100" b="1"/>
            </a:lvl8pPr>
            <a:lvl9pPr marL="4873239"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3110595"/>
          </a:xfrm>
        </p:spPr>
        <p:txBody>
          <a:bodyPr/>
          <a:lstStyle>
            <a:lvl1pPr marL="537261" indent="-537261">
              <a:buSzPct val="80000"/>
              <a:buFont typeface="Arial" pitchFamily="34" charset="0"/>
              <a:buChar char="•"/>
              <a:defRPr sz="3700"/>
            </a:lvl1pPr>
            <a:lvl2pPr marL="992033" indent="-429388">
              <a:buSzPct val="80000"/>
              <a:buFont typeface="Arial" pitchFamily="34" charset="0"/>
              <a:buChar char="•"/>
              <a:defRPr sz="3700"/>
            </a:lvl2pPr>
            <a:lvl3pPr marL="1368537" indent="-376504" defTabSz="1372769">
              <a:buSzPct val="80000"/>
              <a:buFont typeface="Arial" pitchFamily="34" charset="0"/>
              <a:buChar char="•"/>
              <a:defRPr sz="3200"/>
            </a:lvl3pPr>
            <a:lvl4pPr marL="1755621" indent="-382852">
              <a:buSzPct val="80000"/>
              <a:buFont typeface="Arial" pitchFamily="34" charset="0"/>
              <a:buChar char="•"/>
              <a:defRPr sz="2700"/>
            </a:lvl4pPr>
            <a:lvl5pPr marL="2053863" indent="-298247">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696009"/>
            <a:ext cx="5486400" cy="1195006"/>
          </a:xfrm>
        </p:spPr>
        <p:txBody>
          <a:bodyPr anchor="b"/>
          <a:lstStyle>
            <a:lvl1pPr marL="0" indent="0">
              <a:lnSpc>
                <a:spcPct val="90000"/>
              </a:lnSpc>
              <a:spcBef>
                <a:spcPts val="0"/>
              </a:spcBef>
              <a:buNone/>
              <a:defRPr sz="4300" b="0">
                <a:latin typeface="Segoe UI Light" pitchFamily="34" charset="0"/>
              </a:defRPr>
            </a:lvl1pPr>
            <a:lvl2pPr marL="609156" indent="0">
              <a:buNone/>
              <a:defRPr sz="2700" b="1"/>
            </a:lvl2pPr>
            <a:lvl3pPr marL="1218311" indent="0">
              <a:buNone/>
              <a:defRPr sz="2400" b="1"/>
            </a:lvl3pPr>
            <a:lvl4pPr marL="1827468" indent="0">
              <a:buNone/>
              <a:defRPr sz="2100" b="1"/>
            </a:lvl4pPr>
            <a:lvl5pPr marL="2436620" indent="0">
              <a:buNone/>
              <a:defRPr sz="2100" b="1"/>
            </a:lvl5pPr>
            <a:lvl6pPr marL="3045768" indent="0">
              <a:buNone/>
              <a:defRPr sz="2100" b="1"/>
            </a:lvl6pPr>
            <a:lvl7pPr marL="3654933" indent="0">
              <a:buNone/>
              <a:defRPr sz="2100" b="1"/>
            </a:lvl7pPr>
            <a:lvl8pPr marL="4264087" indent="0">
              <a:buNone/>
              <a:defRPr sz="2100" b="1"/>
            </a:lvl8pPr>
            <a:lvl9pPr marL="4873239"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3110595"/>
          </a:xfrm>
        </p:spPr>
        <p:txBody>
          <a:bodyPr/>
          <a:lstStyle>
            <a:lvl1pPr marL="394828" indent="-394828">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181" indent="-609181">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529" indent="-456876">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657" indent="-456876">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8922" indent="-456876">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657" indent="-456876">
              <a:defRPr sz="2100"/>
            </a:lvl6pPr>
            <a:lvl7pPr marL="2136357" indent="-380736">
              <a:defRPr sz="2100"/>
            </a:lvl7pPr>
            <a:lvl8pPr>
              <a:defRPr sz="2100"/>
            </a:lvl8pPr>
            <a:lvl9pPr>
              <a:defRPr sz="2100"/>
            </a:lvl9pPr>
          </a:lstStyle>
          <a:p>
            <a:pPr marL="537261" lvl="0" indent="-537261" algn="l" defTabSz="1218311" rtl="0" eaLnBrk="1" latinLnBrk="0" hangingPunct="1">
              <a:lnSpc>
                <a:spcPct val="90000"/>
              </a:lnSpc>
              <a:spcBef>
                <a:spcPct val="20000"/>
              </a:spcBef>
              <a:buSzPct val="80000"/>
            </a:pPr>
            <a:r>
              <a:rPr lang="en-US" smtClean="0"/>
              <a:t>Click to edit Master text styles</a:t>
            </a:r>
          </a:p>
          <a:p>
            <a:pPr marL="537261" lvl="1" indent="-537261" algn="l" defTabSz="1218311" rtl="0" eaLnBrk="1" latinLnBrk="0" hangingPunct="1">
              <a:lnSpc>
                <a:spcPct val="90000"/>
              </a:lnSpc>
              <a:spcBef>
                <a:spcPct val="20000"/>
              </a:spcBef>
              <a:buSzPct val="80000"/>
            </a:pPr>
            <a:r>
              <a:rPr lang="en-US" smtClean="0"/>
              <a:t>Second level</a:t>
            </a:r>
          </a:p>
          <a:p>
            <a:pPr marL="537261" lvl="2" indent="-537261" algn="l" defTabSz="1218311" rtl="0" eaLnBrk="1" latinLnBrk="0" hangingPunct="1">
              <a:lnSpc>
                <a:spcPct val="90000"/>
              </a:lnSpc>
              <a:spcBef>
                <a:spcPct val="20000"/>
              </a:spcBef>
              <a:buSzPct val="80000"/>
            </a:pPr>
            <a:r>
              <a:rPr lang="en-US" smtClean="0"/>
              <a:t>Third level</a:t>
            </a:r>
          </a:p>
          <a:p>
            <a:pPr marL="537261" lvl="3" indent="-537261" algn="l" defTabSz="1218311" rtl="0" eaLnBrk="1" latinLnBrk="0" hangingPunct="1">
              <a:lnSpc>
                <a:spcPct val="90000"/>
              </a:lnSpc>
              <a:spcBef>
                <a:spcPct val="20000"/>
              </a:spcBef>
              <a:buSzPct val="80000"/>
            </a:pPr>
            <a:r>
              <a:rPr lang="en-US" smtClean="0"/>
              <a:t>Fourth level</a:t>
            </a:r>
          </a:p>
          <a:p>
            <a:pPr marL="537261" lvl="4" indent="-537261" algn="l" defTabSz="121831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8"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4"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3"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85" tIns="60894" rIns="121785" bIns="60894" numCol="1" spcCol="0" rtlCol="0" anchor="ctr" anchorCtr="0" compatLnSpc="1">
            <a:prstTxWarp prst="textNoShape">
              <a:avLst/>
            </a:prstTxWarp>
          </a:bodyPr>
          <a:lstStyle/>
          <a:p>
            <a:pPr algn="ctr" defTabSz="1217545"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831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18"/>
            <a:ext cx="6945312" cy="2468368"/>
          </a:xfrm>
        </p:spPr>
        <p:txBody>
          <a:bodyPr lIns="243673" tIns="243673" anchor="ctr" anchorCtr="0"/>
          <a:lstStyle>
            <a:lvl1pPr marL="765704" indent="-761472">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8311" rtl="0" eaLnBrk="1" latinLnBrk="0" hangingPunct="1">
              <a:lnSpc>
                <a:spcPct val="90000"/>
              </a:lnSpc>
              <a:spcBef>
                <a:spcPts val="0"/>
              </a:spcBef>
              <a:spcAft>
                <a:spcPts val="1200"/>
              </a:spcAft>
              <a:buSzPct val="80000"/>
            </a:pPr>
            <a:r>
              <a:rPr lang="en-US" smtClean="0"/>
              <a:t>Click to edit Master text styles</a:t>
            </a:r>
          </a:p>
          <a:p>
            <a:pPr marL="4233" lvl="1" indent="0" algn="l" defTabSz="1218311"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71" tIns="54828" rIns="109671" bIns="54828" numCol="1" anchor="t" anchorCtr="0" compatLnSpc="1">
            <a:prstTxWarp prst="textNoShape">
              <a:avLst/>
            </a:prstTxWarp>
          </a:bodyPr>
          <a:lstStyle/>
          <a:p>
            <a:pPr defTabSz="1624193"/>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33" tIns="60917" rIns="121833" bIns="60917" numCol="1" anchor="t" anchorCtr="0" compatLnSpc="1">
            <a:prstTxWarp prst="textNoShape">
              <a:avLst/>
            </a:prstTxWarp>
          </a:bodyPr>
          <a:lstStyle/>
          <a:p>
            <a:pPr defTabSz="1218360"/>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6"/>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71" tIns="54828" rIns="109671" bIns="54828" numCol="1" anchor="t" anchorCtr="0" compatLnSpc="1">
            <a:prstTxWarp prst="textNoShape">
              <a:avLst/>
            </a:prstTxWarp>
          </a:bodyPr>
          <a:lstStyle/>
          <a:p>
            <a:pPr defTabSz="1218360"/>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4"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8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3"/>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p:nvSpPr>
        <p:spPr bwMode="blackWhite">
          <a:xfrm>
            <a:off x="507869" y="6083573"/>
            <a:ext cx="11173090" cy="677001"/>
          </a:xfrm>
          <a:prstGeom prst="rect">
            <a:avLst/>
          </a:prstGeom>
          <a:noFill/>
          <a:ln w="12700">
            <a:noFill/>
            <a:miter lim="800000"/>
            <a:headEnd type="none" w="sm" len="sm"/>
            <a:tailEnd type="none" w="sm" len="sm"/>
          </a:ln>
          <a:effectLst/>
        </p:spPr>
        <p:txBody>
          <a:bodyPr vert="horz" wrap="square" lIns="121813" tIns="60907" rIns="121813" bIns="60907" numCol="1" anchor="t" anchorCtr="0" compatLnSpc="1">
            <a:prstTxWarp prst="textNoShape">
              <a:avLst/>
            </a:prstTxWarp>
            <a:spAutoFit/>
          </a:bodyPr>
          <a:lstStyle/>
          <a:p>
            <a:pPr algn="ctr" defTabSz="1217959"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7959"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2"/>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831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7503"/>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831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6"/>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1"/>
            <a:ext cx="11149013" cy="2705360"/>
          </a:xfrm>
        </p:spPr>
        <p:txBody>
          <a:bodyPr/>
          <a:lstStyle>
            <a:lvl1pPr marL="613413" indent="-613413">
              <a:buClr>
                <a:srgbClr val="FFFFFF"/>
              </a:buClr>
              <a:buSzPct val="70000"/>
              <a:buFontTx/>
              <a:buBlip>
                <a:blip r:embed="rId2"/>
              </a:buBlip>
              <a:defRPr>
                <a:gradFill>
                  <a:gsLst>
                    <a:gs pos="0">
                      <a:srgbClr val="FFFFFF"/>
                    </a:gs>
                    <a:gs pos="86000">
                      <a:srgbClr val="FFFFFF"/>
                    </a:gs>
                  </a:gsLst>
                  <a:lin ang="5400000" scaled="0"/>
                </a:gradFill>
              </a:defRPr>
            </a:lvl1pPr>
            <a:lvl2pPr marL="1140092" indent="-526686">
              <a:buClr>
                <a:srgbClr val="FFFFFF"/>
              </a:buClr>
              <a:buSzPct val="70000"/>
              <a:buFontTx/>
              <a:buBlip>
                <a:blip r:embed="rId2"/>
              </a:buBlip>
              <a:defRPr>
                <a:gradFill>
                  <a:gsLst>
                    <a:gs pos="0">
                      <a:srgbClr val="FFFFFF"/>
                    </a:gs>
                    <a:gs pos="86000">
                      <a:srgbClr val="FFFFFF"/>
                    </a:gs>
                  </a:gsLst>
                  <a:lin ang="5400000" scaled="0"/>
                </a:gradFill>
              </a:defRPr>
            </a:lvl2pPr>
            <a:lvl3pPr marL="1677359" indent="-537261">
              <a:buClr>
                <a:srgbClr val="FFFFFF"/>
              </a:buClr>
              <a:buSzPct val="70000"/>
              <a:buFontTx/>
              <a:buBlip>
                <a:blip r:embed="rId2"/>
              </a:buBlip>
              <a:defRPr>
                <a:gradFill>
                  <a:gsLst>
                    <a:gs pos="0">
                      <a:srgbClr val="FFFFFF"/>
                    </a:gs>
                    <a:gs pos="86000">
                      <a:srgbClr val="FFFFFF"/>
                    </a:gs>
                  </a:gsLst>
                  <a:lin ang="5400000" scaled="0"/>
                </a:gradFill>
              </a:defRPr>
            </a:lvl3pPr>
            <a:lvl4pPr marL="2138474" indent="-461110">
              <a:buClr>
                <a:srgbClr val="FFFFFF"/>
              </a:buClr>
              <a:buSzPct val="70000"/>
              <a:buFontTx/>
              <a:buBlip>
                <a:blip r:embed="rId2"/>
              </a:buBlip>
              <a:defRPr>
                <a:gradFill>
                  <a:gsLst>
                    <a:gs pos="0">
                      <a:srgbClr val="FFFFFF"/>
                    </a:gs>
                    <a:gs pos="86000">
                      <a:srgbClr val="FFFFFF"/>
                    </a:gs>
                  </a:gsLst>
                  <a:lin ang="5400000" scaled="0"/>
                </a:gradFill>
              </a:defRPr>
            </a:lvl4pPr>
            <a:lvl5pPr marL="2586898" indent="-44842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1"/>
            <a:ext cx="11149013" cy="2705360"/>
          </a:xfrm>
        </p:spPr>
        <p:txBody>
          <a:bodyPr/>
          <a:lstStyle>
            <a:lvl1pPr marL="613413" indent="-613413">
              <a:buClr>
                <a:srgbClr val="FFFFFF"/>
              </a:buClr>
              <a:buSzPct val="70000"/>
              <a:buFontTx/>
              <a:buBlip>
                <a:blip r:embed="rId2"/>
              </a:buBlip>
              <a:defRPr>
                <a:gradFill>
                  <a:gsLst>
                    <a:gs pos="0">
                      <a:srgbClr val="FFFFFF"/>
                    </a:gs>
                    <a:gs pos="86000">
                      <a:srgbClr val="FFFFFF"/>
                    </a:gs>
                  </a:gsLst>
                  <a:lin ang="5400000" scaled="0"/>
                </a:gradFill>
              </a:defRPr>
            </a:lvl1pPr>
            <a:lvl2pPr marL="1140092" indent="-526686">
              <a:buClr>
                <a:srgbClr val="FFFFFF"/>
              </a:buClr>
              <a:buSzPct val="70000"/>
              <a:buFontTx/>
              <a:buBlip>
                <a:blip r:embed="rId2"/>
              </a:buBlip>
              <a:defRPr>
                <a:gradFill>
                  <a:gsLst>
                    <a:gs pos="0">
                      <a:srgbClr val="FFFFFF"/>
                    </a:gs>
                    <a:gs pos="86000">
                      <a:srgbClr val="FFFFFF"/>
                    </a:gs>
                  </a:gsLst>
                  <a:lin ang="5400000" scaled="0"/>
                </a:gradFill>
              </a:defRPr>
            </a:lvl2pPr>
            <a:lvl3pPr marL="1677359" indent="-537261">
              <a:buClr>
                <a:srgbClr val="FFFFFF"/>
              </a:buClr>
              <a:buSzPct val="70000"/>
              <a:buFontTx/>
              <a:buBlip>
                <a:blip r:embed="rId2"/>
              </a:buBlip>
              <a:defRPr>
                <a:gradFill>
                  <a:gsLst>
                    <a:gs pos="0">
                      <a:srgbClr val="FFFFFF"/>
                    </a:gs>
                    <a:gs pos="86000">
                      <a:srgbClr val="FFFFFF"/>
                    </a:gs>
                  </a:gsLst>
                  <a:lin ang="5400000" scaled="0"/>
                </a:gradFill>
              </a:defRPr>
            </a:lvl3pPr>
            <a:lvl4pPr marL="2138474" indent="-461110">
              <a:buClr>
                <a:srgbClr val="FFFFFF"/>
              </a:buClr>
              <a:buSzPct val="70000"/>
              <a:buFontTx/>
              <a:buBlip>
                <a:blip r:embed="rId2"/>
              </a:buBlip>
              <a:defRPr>
                <a:gradFill>
                  <a:gsLst>
                    <a:gs pos="0">
                      <a:srgbClr val="FFFFFF"/>
                    </a:gs>
                    <a:gs pos="86000">
                      <a:srgbClr val="FFFFFF"/>
                    </a:gs>
                  </a:gsLst>
                  <a:lin ang="5400000" scaled="0"/>
                </a:gradFill>
              </a:defRPr>
            </a:lvl4pPr>
            <a:lvl5pPr marL="2586898" indent="-44842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1"/>
            <a:ext cx="12188826" cy="619125"/>
          </a:xfrm>
          <a:solidFill>
            <a:srgbClr val="FFFF99"/>
          </a:solidFill>
        </p:spPr>
        <p:txBody>
          <a:bodyPr wrap="square" lIns="203055" tIns="101528" rIns="203055" bIns="101528"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8"/>
            <a:ext cx="10969943" cy="2705360"/>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1"/>
            <a:ext cx="2844059" cy="365125"/>
          </a:xfrm>
          <a:prstGeom prst="rect">
            <a:avLst/>
          </a:prstGeom>
        </p:spPr>
        <p:txBody>
          <a:bodyPr lIns="121839" tIns="60919" rIns="121839" bIns="60919"/>
          <a:lstStyle>
            <a:lvl1pPr algn="ctr">
              <a:defRPr b="0" i="0">
                <a:solidFill>
                  <a:schemeClr val="tx1">
                    <a:lumMod val="95000"/>
                    <a:lumOff val="5000"/>
                  </a:schemeClr>
                </a:solidFill>
                <a:latin typeface="Segoe"/>
                <a:cs typeface="Segoe"/>
              </a:defRPr>
            </a:lvl1pPr>
          </a:lstStyle>
          <a:p>
            <a:pPr defTabSz="1218360"/>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28"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4" y="6375402"/>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10" indent="0">
              <a:buFont typeface="Arial" pitchFamily="34" charset="0"/>
              <a:buNone/>
              <a:defRPr/>
            </a:lvl2pPr>
            <a:lvl3pPr marL="855544" indent="0">
              <a:buFont typeface="Arial" pitchFamily="34" charset="0"/>
              <a:buNone/>
              <a:defRPr/>
            </a:lvl3pPr>
            <a:lvl4pPr marL="1258713" indent="0">
              <a:buFont typeface="Arial" pitchFamily="34" charset="0"/>
              <a:buNone/>
              <a:defRPr/>
            </a:lvl4pPr>
            <a:lvl5pPr marL="160473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1"/>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13" indent="-4031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38" indent="-3460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42" indent="-3365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79" indent="-34285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1" indent="-342851">
              <a:spcBef>
                <a:spcPts val="0"/>
              </a:spcBef>
              <a:spcAft>
                <a:spcPts val="400"/>
              </a:spcAft>
              <a:buFont typeface="Arial" pitchFamily="34" charset="0"/>
              <a:buChar char="•"/>
              <a:defRPr/>
            </a:lvl5pPr>
            <a:lvl6pPr marL="1033318" indent="-342851">
              <a:buFont typeface="Arial" pitchFamily="34" charset="0"/>
              <a:buChar char="•"/>
              <a:defRPr sz="2400">
                <a:gradFill>
                  <a:gsLst>
                    <a:gs pos="0">
                      <a:srgbClr val="595959"/>
                    </a:gs>
                    <a:gs pos="86000">
                      <a:srgbClr val="595959"/>
                    </a:gs>
                  </a:gsLst>
                  <a:lin ang="5400000" scaled="0"/>
                </a:gradFill>
              </a:defRPr>
            </a:lvl6pPr>
            <a:lvl7pPr marL="1255537" indent="-225393">
              <a:defRPr>
                <a:gradFill>
                  <a:gsLst>
                    <a:gs pos="0">
                      <a:srgbClr val="595959"/>
                    </a:gs>
                    <a:gs pos="86000">
                      <a:srgbClr val="595959"/>
                    </a:gs>
                  </a:gsLst>
                  <a:lin ang="5400000" scaled="0"/>
                </a:gradFill>
              </a:defRPr>
            </a:lvl7pPr>
            <a:lvl8pPr marL="1487280" indent="-231742">
              <a:defRPr>
                <a:gradFill>
                  <a:gsLst>
                    <a:gs pos="0">
                      <a:srgbClr val="595959"/>
                    </a:gs>
                    <a:gs pos="86000">
                      <a:srgbClr val="595959"/>
                    </a:gs>
                  </a:gsLst>
                  <a:lin ang="5400000" scaled="0"/>
                </a:gradFill>
              </a:defRPr>
            </a:lvl8pPr>
          </a:lstStyle>
          <a:p>
            <a:pPr marL="346027" lvl="0" indent="-346027" algn="l" defTabSz="914235" rtl="0" eaLnBrk="1" latinLnBrk="0" hangingPunct="1">
              <a:lnSpc>
                <a:spcPct val="90000"/>
              </a:lnSpc>
              <a:spcBef>
                <a:spcPct val="20000"/>
              </a:spcBef>
              <a:buSzPct val="90000"/>
              <a:buFont typeface="Arial" pitchFamily="34" charset="0"/>
              <a:buChar char="•"/>
            </a:pPr>
            <a:r>
              <a:rPr lang="en-US" smtClean="0"/>
              <a:t>Click to edit Master text styles</a:t>
            </a:r>
          </a:p>
          <a:p>
            <a:pPr marL="346027" lvl="1" indent="-346027" algn="l" defTabSz="914235" rtl="0" eaLnBrk="1" latinLnBrk="0" hangingPunct="1">
              <a:lnSpc>
                <a:spcPct val="90000"/>
              </a:lnSpc>
              <a:spcBef>
                <a:spcPct val="20000"/>
              </a:spcBef>
              <a:buSzPct val="90000"/>
              <a:buFont typeface="Arial" pitchFamily="34" charset="0"/>
              <a:buChar char="•"/>
            </a:pPr>
            <a:r>
              <a:rPr lang="en-US" smtClean="0"/>
              <a:t>Second level</a:t>
            </a:r>
          </a:p>
          <a:p>
            <a:pPr marL="346027" lvl="2" indent="-346027" algn="l" defTabSz="914235" rtl="0" eaLnBrk="1" latinLnBrk="0" hangingPunct="1">
              <a:lnSpc>
                <a:spcPct val="90000"/>
              </a:lnSpc>
              <a:spcBef>
                <a:spcPct val="20000"/>
              </a:spcBef>
              <a:buSzPct val="90000"/>
              <a:buFont typeface="Arial" pitchFamily="34" charset="0"/>
              <a:buChar char="•"/>
            </a:pPr>
            <a:r>
              <a:rPr lang="en-US" smtClean="0"/>
              <a:t>Third level</a:t>
            </a:r>
          </a:p>
          <a:p>
            <a:pPr marL="346027" lvl="3" indent="-346027" algn="l" defTabSz="914235" rtl="0" eaLnBrk="1" latinLnBrk="0" hangingPunct="1">
              <a:lnSpc>
                <a:spcPct val="90000"/>
              </a:lnSpc>
              <a:spcBef>
                <a:spcPct val="20000"/>
              </a:spcBef>
              <a:buSzPct val="90000"/>
              <a:buFont typeface="Arial" pitchFamily="34" charset="0"/>
              <a:buChar char="•"/>
            </a:pPr>
            <a:r>
              <a:rPr lang="en-US" smtClean="0"/>
              <a:t>Fourth level</a:t>
            </a:r>
          </a:p>
          <a:p>
            <a:pPr marL="346027" lvl="4" indent="-346027" algn="l" defTabSz="91423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65" indent="-341265">
              <a:lnSpc>
                <a:spcPct val="90000"/>
              </a:lnSpc>
              <a:buSzPct val="80000"/>
              <a:buFont typeface="Arial" pitchFamily="34" charset="0"/>
              <a:buChar char="•"/>
              <a:defRPr sz="3200"/>
            </a:lvl1pPr>
            <a:lvl2pPr marL="626975" indent="-285710">
              <a:lnSpc>
                <a:spcPct val="90000"/>
              </a:lnSpc>
              <a:buSzPct val="80000"/>
              <a:buFont typeface="Arial" pitchFamily="34" charset="0"/>
              <a:buChar char="•"/>
              <a:defRPr sz="2800"/>
            </a:lvl2pPr>
            <a:lvl3pPr marL="914272" indent="-287298">
              <a:lnSpc>
                <a:spcPct val="90000"/>
              </a:lnSpc>
              <a:buSzPct val="80000"/>
              <a:buFont typeface="Arial" pitchFamily="34" charset="0"/>
              <a:buChar char="•"/>
              <a:defRPr sz="2400"/>
            </a:lvl3pPr>
            <a:lvl4pPr marL="1712674" indent="-225393">
              <a:lnSpc>
                <a:spcPct val="90000"/>
              </a:lnSpc>
              <a:buSzPct val="80000"/>
              <a:buFont typeface="Arial" pitchFamily="34" charset="0"/>
              <a:buChar char="•"/>
              <a:defRPr sz="2000"/>
            </a:lvl4pPr>
            <a:lvl5pPr marL="1944416" indent="-23174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36" indent="-4571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01" indent="-4571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26" indent="-34285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32" indent="-34285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25" indent="-34285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65" lvl="0" indent="-341265" algn="l" defTabSz="914235" rtl="0" eaLnBrk="1" latinLnBrk="0" hangingPunct="1">
              <a:lnSpc>
                <a:spcPct val="90000"/>
              </a:lnSpc>
              <a:spcBef>
                <a:spcPct val="20000"/>
              </a:spcBef>
              <a:buSzPct val="80000"/>
              <a:buFont typeface="Arial" pitchFamily="34" charset="0"/>
              <a:buChar char="•"/>
            </a:pPr>
            <a:r>
              <a:rPr lang="en-US" smtClean="0"/>
              <a:t>Click to edit Master text styles</a:t>
            </a:r>
          </a:p>
          <a:p>
            <a:pPr marL="341265" lvl="1" indent="-341265" algn="l" defTabSz="914235" rtl="0" eaLnBrk="1" latinLnBrk="0" hangingPunct="1">
              <a:lnSpc>
                <a:spcPct val="90000"/>
              </a:lnSpc>
              <a:spcBef>
                <a:spcPct val="20000"/>
              </a:spcBef>
              <a:buSzPct val="80000"/>
              <a:buFont typeface="Arial" pitchFamily="34" charset="0"/>
              <a:buChar char="•"/>
            </a:pPr>
            <a:r>
              <a:rPr lang="en-US" smtClean="0"/>
              <a:t>Second level</a:t>
            </a:r>
          </a:p>
          <a:p>
            <a:pPr marL="341265" lvl="2" indent="-341265" algn="l" defTabSz="914235" rtl="0" eaLnBrk="1" latinLnBrk="0" hangingPunct="1">
              <a:lnSpc>
                <a:spcPct val="90000"/>
              </a:lnSpc>
              <a:spcBef>
                <a:spcPct val="20000"/>
              </a:spcBef>
              <a:buSzPct val="80000"/>
              <a:buFont typeface="Arial" pitchFamily="34" charset="0"/>
              <a:buChar char="•"/>
            </a:pPr>
            <a:r>
              <a:rPr lang="en-US" smtClean="0"/>
              <a:t>Third level</a:t>
            </a:r>
          </a:p>
          <a:p>
            <a:pPr marL="341265" lvl="3" indent="-341265" algn="l" defTabSz="914235" rtl="0" eaLnBrk="1" latinLnBrk="0" hangingPunct="1">
              <a:lnSpc>
                <a:spcPct val="90000"/>
              </a:lnSpc>
              <a:spcBef>
                <a:spcPct val="20000"/>
              </a:spcBef>
              <a:buSzPct val="80000"/>
              <a:buFont typeface="Arial" pitchFamily="34" charset="0"/>
              <a:buChar char="•"/>
            </a:pPr>
            <a:r>
              <a:rPr lang="en-US" smtClean="0"/>
              <a:t>Fourth level</a:t>
            </a:r>
          </a:p>
          <a:p>
            <a:pPr marL="341265" lvl="4" indent="-341265" algn="l" defTabSz="91423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3"/>
            <a:ext cx="5486400"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68" indent="-403168">
              <a:buSzPct val="80000"/>
              <a:buFont typeface="Arial" pitchFamily="34" charset="0"/>
              <a:buChar char="•"/>
              <a:defRPr sz="2800"/>
            </a:lvl1pPr>
            <a:lvl2pPr marL="744434" indent="-322217">
              <a:buSzPct val="80000"/>
              <a:buFont typeface="Arial" pitchFamily="34" charset="0"/>
              <a:buChar char="•"/>
              <a:defRPr sz="2800"/>
            </a:lvl2pPr>
            <a:lvl3pPr marL="1026969" indent="-282537" defTabSz="1030144">
              <a:buSzPct val="80000"/>
              <a:buFont typeface="Arial" pitchFamily="34" charset="0"/>
              <a:buChar char="•"/>
              <a:defRPr sz="2400"/>
            </a:lvl3pPr>
            <a:lvl4pPr marL="1317442" indent="-287298">
              <a:buSzPct val="80000"/>
              <a:buFont typeface="Arial" pitchFamily="34" charset="0"/>
              <a:buChar char="•"/>
              <a:defRPr sz="2000"/>
            </a:lvl4pPr>
            <a:lvl5pPr marL="1541247" indent="-22380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3"/>
            <a:ext cx="5486400"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79" indent="-296279">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36" indent="-4571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68" indent="-34285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96" indent="-34285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86" indent="-34285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96" indent="-342851">
              <a:defRPr sz="1600"/>
            </a:lvl6pPr>
            <a:lvl7pPr marL="1603152" indent="-285710">
              <a:defRPr sz="1600"/>
            </a:lvl7pPr>
            <a:lvl8pPr>
              <a:defRPr sz="1600"/>
            </a:lvl8pPr>
            <a:lvl9pPr>
              <a:defRPr sz="1600"/>
            </a:lvl9pPr>
          </a:lstStyle>
          <a:p>
            <a:pPr marL="403168" lvl="0" indent="-403168" algn="l" defTabSz="914235" rtl="0" eaLnBrk="1" latinLnBrk="0" hangingPunct="1">
              <a:lnSpc>
                <a:spcPct val="90000"/>
              </a:lnSpc>
              <a:spcBef>
                <a:spcPct val="20000"/>
              </a:spcBef>
              <a:buSzPct val="80000"/>
            </a:pPr>
            <a:r>
              <a:rPr lang="en-US" smtClean="0"/>
              <a:t>Click to edit Master text styles</a:t>
            </a:r>
          </a:p>
          <a:p>
            <a:pPr marL="403168" lvl="1" indent="-403168" algn="l" defTabSz="914235" rtl="0" eaLnBrk="1" latinLnBrk="0" hangingPunct="1">
              <a:lnSpc>
                <a:spcPct val="90000"/>
              </a:lnSpc>
              <a:spcBef>
                <a:spcPct val="20000"/>
              </a:spcBef>
              <a:buSzPct val="80000"/>
            </a:pPr>
            <a:r>
              <a:rPr lang="en-US" smtClean="0"/>
              <a:t>Second level</a:t>
            </a:r>
          </a:p>
          <a:p>
            <a:pPr marL="403168" lvl="2" indent="-403168" algn="l" defTabSz="914235" rtl="0" eaLnBrk="1" latinLnBrk="0" hangingPunct="1">
              <a:lnSpc>
                <a:spcPct val="90000"/>
              </a:lnSpc>
              <a:spcBef>
                <a:spcPct val="20000"/>
              </a:spcBef>
              <a:buSzPct val="80000"/>
            </a:pPr>
            <a:r>
              <a:rPr lang="en-US" smtClean="0"/>
              <a:t>Third level</a:t>
            </a:r>
          </a:p>
          <a:p>
            <a:pPr marL="403168" lvl="3" indent="-403168" algn="l" defTabSz="914235" rtl="0" eaLnBrk="1" latinLnBrk="0" hangingPunct="1">
              <a:lnSpc>
                <a:spcPct val="90000"/>
              </a:lnSpc>
              <a:spcBef>
                <a:spcPct val="20000"/>
              </a:spcBef>
              <a:buSzPct val="80000"/>
            </a:pPr>
            <a:r>
              <a:rPr lang="en-US" smtClean="0"/>
              <a:t>Fourth level</a:t>
            </a:r>
          </a:p>
          <a:p>
            <a:pPr marL="403168" lvl="4" indent="-403168" algn="l" defTabSz="91423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5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54" tIns="182854" anchor="ctr" anchorCtr="0"/>
          <a:lstStyle>
            <a:lvl1pPr marL="574594" indent="-57142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35" rtl="0" eaLnBrk="1" latinLnBrk="0" hangingPunct="1">
              <a:lnSpc>
                <a:spcPct val="90000"/>
              </a:lnSpc>
              <a:spcBef>
                <a:spcPts val="0"/>
              </a:spcBef>
              <a:spcAft>
                <a:spcPts val="900"/>
              </a:spcAft>
              <a:buSzPct val="80000"/>
            </a:pPr>
            <a:r>
              <a:rPr lang="en-US" smtClean="0"/>
              <a:t>Click to edit Master text styles</a:t>
            </a:r>
          </a:p>
          <a:p>
            <a:pPr marL="3175" lvl="1" indent="0" algn="l" defTabSz="91423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4" tIns="41147" rIns="82294" bIns="41147" numCol="1" anchor="t" anchorCtr="0" compatLnSpc="1">
            <a:prstTxWarp prst="textNoShape">
              <a:avLst/>
            </a:prstTxWarp>
          </a:bodyPr>
          <a:lstStyle/>
          <a:p>
            <a:pPr defTabSz="1218817"/>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1905003"/>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5"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5" rIns="91427" bIns="45715" numCol="1" anchor="t" anchorCtr="0" compatLnSpc="1">
            <a:prstTxWarp prst="textNoShape">
              <a:avLst/>
            </a:prstTxWarp>
          </a:bodyPr>
          <a:lstStyle/>
          <a:p>
            <a:pPr defTabSz="914235"/>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2"/>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4" tIns="41147" rIns="82294" bIns="41147" numCol="1" anchor="t" anchorCtr="0" compatLnSpc="1">
            <a:prstTxWarp prst="textNoShape">
              <a:avLst/>
            </a:prstTxWarp>
          </a:bodyPr>
          <a:lstStyle/>
          <a:p>
            <a:pPr defTabSz="914235"/>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0"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8"/>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4"/>
            <a:ext cx="11173090" cy="415484"/>
          </a:xfrm>
          <a:prstGeom prst="rect">
            <a:avLst/>
          </a:prstGeom>
          <a:noFill/>
          <a:ln w="12700">
            <a:noFill/>
            <a:miter lim="800000"/>
            <a:headEnd type="none" w="sm" len="sm"/>
            <a:tailEnd type="none" w="sm" len="sm"/>
          </a:ln>
          <a:effectLst/>
        </p:spPr>
        <p:txBody>
          <a:bodyPr vert="horz" wrap="square" lIns="91412" tIns="45707" rIns="91412" bIns="45707" numCol="1" anchor="t" anchorCtr="0" compatLnSpc="1">
            <a:prstTxWarp prst="textNoShape">
              <a:avLst/>
            </a:prstTxWarp>
            <a:spAutoFit/>
          </a:bodyPr>
          <a:lstStyle/>
          <a:p>
            <a:pPr algn="ctr" defTabSz="913972"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72"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2"/>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1"/>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73" tIns="76185" rIns="152373"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0" y="2824390"/>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1"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30" indent="0">
              <a:buFont typeface="Arial" pitchFamily="34" charset="0"/>
              <a:buNone/>
              <a:defRPr/>
            </a:lvl2pPr>
            <a:lvl3pPr marL="855401" indent="0">
              <a:buFont typeface="Arial" pitchFamily="34" charset="0"/>
              <a:buNone/>
              <a:defRPr/>
            </a:lvl3pPr>
            <a:lvl4pPr marL="1258504" indent="0">
              <a:buFont typeface="Arial" pitchFamily="34" charset="0"/>
              <a:buNone/>
              <a:defRPr/>
            </a:lvl4pPr>
            <a:lvl5pPr marL="1604467"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2"/>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8"/>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2"/>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5"/>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8" rIns="91375" bIns="45688" numCol="1" spcCol="0" rtlCol="0" anchor="ctr" anchorCtr="0" compatLnSpc="1">
            <a:prstTxWarp prst="textNoShape">
              <a:avLst/>
            </a:prstTxWarp>
          </a:bodyPr>
          <a:lstStyle/>
          <a:p>
            <a:pPr algn="ctr" defTabSz="91350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822" tIns="182822" anchor="ctr" anchorCtr="0"/>
          <a:lstStyle>
            <a:lvl1pPr marL="574499" indent="-57132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68" indent="-342796">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84" rtl="0" eaLnBrk="1" latinLnBrk="0" hangingPunct="1">
              <a:lnSpc>
                <a:spcPct val="90000"/>
              </a:lnSpc>
              <a:spcBef>
                <a:spcPts val="0"/>
              </a:spcBef>
              <a:spcAft>
                <a:spcPts val="900"/>
              </a:spcAft>
              <a:buSzPct val="80000"/>
            </a:pPr>
            <a:r>
              <a:rPr lang="en-US" smtClean="0"/>
              <a:t>Click to edit Master text styles</a:t>
            </a:r>
          </a:p>
          <a:p>
            <a:pPr marL="3175" lvl="1" indent="0" algn="l" defTabSz="91408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9" tIns="41139" rIns="82279" bIns="41139" numCol="1" anchor="t" anchorCtr="0" compatLnSpc="1">
            <a:prstTxWarp prst="textNoShape">
              <a:avLst/>
            </a:prstTxWarp>
          </a:bodyPr>
          <a:lstStyle/>
          <a:p>
            <a:pPr defTabSz="1218614"/>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20" y="1463678"/>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20" y="1463680"/>
            <a:ext cx="11155679" cy="2045004"/>
          </a:xfrm>
        </p:spPr>
        <p:txBody>
          <a:bodyPr>
            <a:spAutoFit/>
          </a:bodyPr>
          <a:lstStyle>
            <a:lvl1pPr marL="0" indent="0">
              <a:buFontTx/>
              <a:buNone/>
              <a:defRPr/>
            </a:lvl1pPr>
            <a:lvl2pPr marL="460230" indent="0">
              <a:buFontTx/>
              <a:buNone/>
              <a:defRPr/>
            </a:lvl2pPr>
            <a:lvl3pPr marL="914120" indent="0">
              <a:buFontTx/>
              <a:buNone/>
              <a:defRPr/>
            </a:lvl3pPr>
            <a:lvl4pPr marL="1369593" indent="0">
              <a:buFontTx/>
              <a:buNone/>
              <a:defRPr/>
            </a:lvl4pPr>
            <a:lvl5pPr marL="183617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209" indent="-341209">
              <a:lnSpc>
                <a:spcPct val="90000"/>
              </a:lnSpc>
              <a:buSzPct val="80000"/>
              <a:buFont typeface="Arial" pitchFamily="34" charset="0"/>
              <a:buChar char="•"/>
              <a:defRPr sz="3200"/>
            </a:lvl1pPr>
            <a:lvl2pPr marL="626870" indent="-285662">
              <a:lnSpc>
                <a:spcPct val="90000"/>
              </a:lnSpc>
              <a:buSzPct val="80000"/>
              <a:buFont typeface="Arial" pitchFamily="34" charset="0"/>
              <a:buChar char="•"/>
              <a:defRPr sz="2800"/>
            </a:lvl2pPr>
            <a:lvl3pPr marL="914120" indent="-287250">
              <a:lnSpc>
                <a:spcPct val="90000"/>
              </a:lnSpc>
              <a:buSzPct val="80000"/>
              <a:buFont typeface="Arial" pitchFamily="34" charset="0"/>
              <a:buChar char="•"/>
              <a:defRPr sz="2400"/>
            </a:lvl3pPr>
            <a:lvl4pPr marL="1712388" indent="-225356">
              <a:lnSpc>
                <a:spcPct val="90000"/>
              </a:lnSpc>
              <a:buSzPct val="80000"/>
              <a:buFont typeface="Arial" pitchFamily="34" charset="0"/>
              <a:buChar char="•"/>
              <a:defRPr sz="2000"/>
            </a:lvl4pPr>
            <a:lvl5pPr marL="1944090" indent="-23170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056" indent="-45705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69" indent="-45705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66" indent="-34279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29" indent="-34279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184" indent="-34279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09" lvl="0" indent="-341209" algn="l" defTabSz="914084" rtl="0" eaLnBrk="1" latinLnBrk="0" hangingPunct="1">
              <a:lnSpc>
                <a:spcPct val="90000"/>
              </a:lnSpc>
              <a:spcBef>
                <a:spcPct val="20000"/>
              </a:spcBef>
              <a:buSzPct val="80000"/>
              <a:buFont typeface="Arial" pitchFamily="34" charset="0"/>
              <a:buChar char="•"/>
            </a:pPr>
            <a:r>
              <a:rPr lang="en-US" smtClean="0"/>
              <a:t>Click to edit Master text styles</a:t>
            </a:r>
          </a:p>
          <a:p>
            <a:pPr marL="341209" lvl="1" indent="-341209" algn="l" defTabSz="914084" rtl="0" eaLnBrk="1" latinLnBrk="0" hangingPunct="1">
              <a:lnSpc>
                <a:spcPct val="90000"/>
              </a:lnSpc>
              <a:spcBef>
                <a:spcPct val="20000"/>
              </a:spcBef>
              <a:buSzPct val="80000"/>
              <a:buFont typeface="Arial" pitchFamily="34" charset="0"/>
              <a:buChar char="•"/>
            </a:pPr>
            <a:r>
              <a:rPr lang="en-US" smtClean="0"/>
              <a:t>Second level</a:t>
            </a:r>
          </a:p>
          <a:p>
            <a:pPr marL="341209" lvl="2" indent="-341209" algn="l" defTabSz="914084" rtl="0" eaLnBrk="1" latinLnBrk="0" hangingPunct="1">
              <a:lnSpc>
                <a:spcPct val="90000"/>
              </a:lnSpc>
              <a:spcBef>
                <a:spcPct val="20000"/>
              </a:spcBef>
              <a:buSzPct val="80000"/>
              <a:buFont typeface="Arial" pitchFamily="34" charset="0"/>
              <a:buChar char="•"/>
            </a:pPr>
            <a:r>
              <a:rPr lang="en-US" smtClean="0"/>
              <a:t>Third level</a:t>
            </a:r>
          </a:p>
          <a:p>
            <a:pPr marL="341209" lvl="3" indent="-341209" algn="l" defTabSz="914084" rtl="0" eaLnBrk="1" latinLnBrk="0" hangingPunct="1">
              <a:lnSpc>
                <a:spcPct val="90000"/>
              </a:lnSpc>
              <a:spcBef>
                <a:spcPct val="20000"/>
              </a:spcBef>
              <a:buSzPct val="80000"/>
              <a:buFont typeface="Arial" pitchFamily="34" charset="0"/>
              <a:buChar char="•"/>
            </a:pPr>
            <a:r>
              <a:rPr lang="en-US" smtClean="0"/>
              <a:t>Fourth level</a:t>
            </a:r>
          </a:p>
          <a:p>
            <a:pPr marL="341209" lvl="4" indent="-341209" algn="l" defTabSz="91408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9"/>
            <a:ext cx="5486400"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70" y="2266803"/>
            <a:ext cx="5484971" cy="1983449"/>
          </a:xfrm>
        </p:spPr>
        <p:txBody>
          <a:bodyPr/>
          <a:lstStyle>
            <a:lvl1pPr marL="403103" indent="-403103">
              <a:buSzPct val="80000"/>
              <a:buFont typeface="Arial" pitchFamily="34" charset="0"/>
              <a:buChar char="•"/>
              <a:defRPr sz="2800"/>
            </a:lvl1pPr>
            <a:lvl2pPr marL="744307" indent="-322164">
              <a:buSzPct val="80000"/>
              <a:buFont typeface="Arial" pitchFamily="34" charset="0"/>
              <a:buChar char="•"/>
              <a:defRPr sz="2800"/>
            </a:lvl2pPr>
            <a:lvl3pPr marL="1026799" indent="-282489" defTabSz="1029973">
              <a:buSzPct val="80000"/>
              <a:buFont typeface="Arial" pitchFamily="34" charset="0"/>
              <a:buChar char="•"/>
              <a:defRPr sz="2400"/>
            </a:lvl3pPr>
            <a:lvl4pPr marL="1317220" indent="-287250">
              <a:buSzPct val="80000"/>
              <a:buFont typeface="Arial" pitchFamily="34" charset="0"/>
              <a:buChar char="•"/>
              <a:defRPr sz="2000"/>
            </a:lvl4pPr>
            <a:lvl5pPr marL="1540991" indent="-223769">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2879"/>
            <a:ext cx="5486400"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31" indent="-29623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56" indent="-45705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40" indent="-34279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766" indent="-34279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05" indent="-34279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66" indent="-342796">
              <a:defRPr sz="1600"/>
            </a:lvl6pPr>
            <a:lvl7pPr marL="1602885" indent="-285662">
              <a:defRPr sz="1600"/>
            </a:lvl7pPr>
            <a:lvl8pPr>
              <a:defRPr sz="1600"/>
            </a:lvl8pPr>
            <a:lvl9pPr>
              <a:defRPr sz="1600"/>
            </a:lvl9pPr>
          </a:lstStyle>
          <a:p>
            <a:pPr marL="403103" lvl="0" indent="-403103" algn="l" defTabSz="914084" rtl="0" eaLnBrk="1" latinLnBrk="0" hangingPunct="1">
              <a:lnSpc>
                <a:spcPct val="90000"/>
              </a:lnSpc>
              <a:spcBef>
                <a:spcPct val="20000"/>
              </a:spcBef>
              <a:buSzPct val="80000"/>
            </a:pPr>
            <a:r>
              <a:rPr lang="en-US" dirty="0" smtClean="0"/>
              <a:t>Click to edit Master text styles</a:t>
            </a:r>
          </a:p>
          <a:p>
            <a:pPr marL="403103" lvl="1" indent="-403103" algn="l" defTabSz="914084" rtl="0" eaLnBrk="1" latinLnBrk="0" hangingPunct="1">
              <a:lnSpc>
                <a:spcPct val="90000"/>
              </a:lnSpc>
              <a:spcBef>
                <a:spcPct val="20000"/>
              </a:spcBef>
              <a:buSzPct val="80000"/>
            </a:pPr>
            <a:r>
              <a:rPr lang="en-US" dirty="0" smtClean="0"/>
              <a:t>Second level</a:t>
            </a:r>
          </a:p>
          <a:p>
            <a:pPr marL="403103" lvl="2" indent="-403103" algn="l" defTabSz="914084" rtl="0" eaLnBrk="1" latinLnBrk="0" hangingPunct="1">
              <a:lnSpc>
                <a:spcPct val="90000"/>
              </a:lnSpc>
              <a:spcBef>
                <a:spcPct val="20000"/>
              </a:spcBef>
              <a:buSzPct val="80000"/>
            </a:pPr>
            <a:r>
              <a:rPr lang="en-US" dirty="0" smtClean="0"/>
              <a:t>Third level</a:t>
            </a:r>
          </a:p>
          <a:p>
            <a:pPr marL="403103" lvl="3" indent="-403103" algn="l" defTabSz="914084" rtl="0" eaLnBrk="1" latinLnBrk="0" hangingPunct="1">
              <a:lnSpc>
                <a:spcPct val="90000"/>
              </a:lnSpc>
              <a:spcBef>
                <a:spcPct val="20000"/>
              </a:spcBef>
              <a:buSzPct val="80000"/>
            </a:pPr>
            <a:r>
              <a:rPr lang="en-US" dirty="0" smtClean="0"/>
              <a:t>Fourth level</a:t>
            </a:r>
          </a:p>
          <a:p>
            <a:pPr marL="403103" lvl="4" indent="-403103" algn="l" defTabSz="914084"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0"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1" tIns="45707" rIns="91411" bIns="45707" numCol="1" anchor="t" anchorCtr="0" compatLnSpc="1">
            <a:prstTxWarp prst="textNoShape">
              <a:avLst/>
            </a:prstTxWarp>
          </a:bodyPr>
          <a:lstStyle/>
          <a:p>
            <a:pPr defTabSz="914084"/>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8"/>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pPr defTabSz="914084"/>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5"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396" tIns="45699" rIns="91396" bIns="45699" numCol="1" anchor="t" anchorCtr="0" compatLnSpc="1">
            <a:prstTxWarp prst="textNoShape">
              <a:avLst/>
            </a:prstTxWarp>
            <a:spAutoFit/>
          </a:bodyPr>
          <a:lstStyle/>
          <a:p>
            <a:pPr algn="ctr" defTabSz="91382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2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0"/>
            <a:ext cx="11149013"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0"/>
            <a:ext cx="11149013"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46" tIns="76169" rIns="152346" bIns="7616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04" indent="-4031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67" indent="-3459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20" indent="-3364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4"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30" indent="0">
              <a:buFont typeface="Arial" pitchFamily="34" charset="0"/>
              <a:buNone/>
              <a:defRPr/>
            </a:lvl2pPr>
            <a:lvl3pPr marL="855579" indent="0">
              <a:buFont typeface="Arial" pitchFamily="34" charset="0"/>
              <a:buNone/>
              <a:defRPr/>
            </a:lvl3pPr>
            <a:lvl4pPr marL="1258765" indent="0">
              <a:buFont typeface="Arial" pitchFamily="34" charset="0"/>
              <a:buNone/>
              <a:defRPr/>
            </a:lvl4pPr>
            <a:lvl5pPr marL="160480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765" indent="-4031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06" indent="-34604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22" indent="-3365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lgn="l" defTabSz="914274"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07" indent="-342866">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66" indent="-342866">
              <a:spcBef>
                <a:spcPts val="0"/>
              </a:spcBef>
              <a:spcAft>
                <a:spcPts val="400"/>
              </a:spcAft>
              <a:buFont typeface="Arial" pitchFamily="34" charset="0"/>
              <a:buChar char="•"/>
              <a:defRPr/>
            </a:lvl5pPr>
            <a:lvl6pPr marL="1033361" indent="-342866">
              <a:buFont typeface="Arial" pitchFamily="34" charset="0"/>
              <a:buChar char="•"/>
              <a:defRPr sz="2400">
                <a:gradFill>
                  <a:gsLst>
                    <a:gs pos="0">
                      <a:srgbClr val="595959"/>
                    </a:gs>
                    <a:gs pos="86000">
                      <a:srgbClr val="595959"/>
                    </a:gs>
                  </a:gsLst>
                  <a:lin ang="5400000" scaled="0"/>
                </a:gradFill>
              </a:defRPr>
            </a:lvl6pPr>
            <a:lvl7pPr marL="1255590" indent="-225403">
              <a:defRPr>
                <a:gradFill>
                  <a:gsLst>
                    <a:gs pos="0">
                      <a:srgbClr val="595959"/>
                    </a:gs>
                    <a:gs pos="86000">
                      <a:srgbClr val="595959"/>
                    </a:gs>
                  </a:gsLst>
                  <a:lin ang="5400000" scaled="0"/>
                </a:gradFill>
              </a:defRPr>
            </a:lvl7pPr>
            <a:lvl8pPr marL="1487343" indent="-231753">
              <a:defRPr>
                <a:gradFill>
                  <a:gsLst>
                    <a:gs pos="0">
                      <a:srgbClr val="595959"/>
                    </a:gs>
                    <a:gs pos="86000">
                      <a:srgbClr val="595959"/>
                    </a:gs>
                  </a:gsLst>
                  <a:lin ang="5400000" scaled="0"/>
                </a:gradFill>
              </a:defRPr>
            </a:lvl8pPr>
          </a:lstStyle>
          <a:p>
            <a:pPr marL="346041" lvl="0" indent="-346041" algn="l" defTabSz="914274" rtl="0" eaLnBrk="1" latinLnBrk="0" hangingPunct="1">
              <a:lnSpc>
                <a:spcPct val="90000"/>
              </a:lnSpc>
              <a:spcBef>
                <a:spcPct val="20000"/>
              </a:spcBef>
              <a:buSzPct val="90000"/>
              <a:buFont typeface="Arial" pitchFamily="34" charset="0"/>
              <a:buChar char="•"/>
            </a:pPr>
            <a:r>
              <a:rPr lang="en-US" smtClean="0"/>
              <a:t>Click to edit Master text styles</a:t>
            </a:r>
          </a:p>
          <a:p>
            <a:pPr marL="346041" lvl="1" indent="-346041" algn="l" defTabSz="914274" rtl="0" eaLnBrk="1" latinLnBrk="0" hangingPunct="1">
              <a:lnSpc>
                <a:spcPct val="90000"/>
              </a:lnSpc>
              <a:spcBef>
                <a:spcPct val="20000"/>
              </a:spcBef>
              <a:buSzPct val="90000"/>
              <a:buFont typeface="Arial" pitchFamily="34" charset="0"/>
              <a:buChar char="•"/>
            </a:pPr>
            <a:r>
              <a:rPr lang="en-US" smtClean="0"/>
              <a:t>Second level</a:t>
            </a:r>
          </a:p>
          <a:p>
            <a:pPr marL="346041" lvl="2" indent="-346041" algn="l" defTabSz="914274" rtl="0" eaLnBrk="1" latinLnBrk="0" hangingPunct="1">
              <a:lnSpc>
                <a:spcPct val="90000"/>
              </a:lnSpc>
              <a:spcBef>
                <a:spcPct val="20000"/>
              </a:spcBef>
              <a:buSzPct val="90000"/>
              <a:buFont typeface="Arial" pitchFamily="34" charset="0"/>
              <a:buChar char="•"/>
            </a:pPr>
            <a:r>
              <a:rPr lang="en-US" smtClean="0"/>
              <a:t>Third level</a:t>
            </a:r>
          </a:p>
          <a:p>
            <a:pPr marL="346041" lvl="3" indent="-346041" algn="l" defTabSz="914274" rtl="0" eaLnBrk="1" latinLnBrk="0" hangingPunct="1">
              <a:lnSpc>
                <a:spcPct val="90000"/>
              </a:lnSpc>
              <a:spcBef>
                <a:spcPct val="20000"/>
              </a:spcBef>
              <a:buSzPct val="90000"/>
              <a:buFont typeface="Arial" pitchFamily="34" charset="0"/>
              <a:buChar char="•"/>
            </a:pPr>
            <a:r>
              <a:rPr lang="en-US" smtClean="0"/>
              <a:t>Fourth level</a:t>
            </a:r>
          </a:p>
          <a:p>
            <a:pPr marL="346041" lvl="4" indent="-346041" algn="l" defTabSz="91427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1"/>
            <a:ext cx="5486400" cy="2443746"/>
          </a:xfrm>
        </p:spPr>
        <p:txBody>
          <a:bodyPr/>
          <a:lstStyle>
            <a:lvl1pPr marL="341279" indent="-341279">
              <a:lnSpc>
                <a:spcPct val="90000"/>
              </a:lnSpc>
              <a:buSzPct val="80000"/>
              <a:buFont typeface="Arial" pitchFamily="34" charset="0"/>
              <a:buChar char="•"/>
              <a:defRPr sz="3200"/>
            </a:lvl1pPr>
            <a:lvl2pPr marL="627002" indent="-285722">
              <a:lnSpc>
                <a:spcPct val="90000"/>
              </a:lnSpc>
              <a:buSzPct val="80000"/>
              <a:buFont typeface="Arial" pitchFamily="34" charset="0"/>
              <a:buChar char="•"/>
              <a:defRPr sz="2800"/>
            </a:lvl2pPr>
            <a:lvl3pPr marL="914310" indent="-287309">
              <a:lnSpc>
                <a:spcPct val="90000"/>
              </a:lnSpc>
              <a:buSzPct val="80000"/>
              <a:buFont typeface="Arial" pitchFamily="34" charset="0"/>
              <a:buChar char="•"/>
              <a:defRPr sz="2400"/>
            </a:lvl3pPr>
            <a:lvl4pPr marL="1712746" indent="-225403">
              <a:lnSpc>
                <a:spcPct val="90000"/>
              </a:lnSpc>
              <a:buSzPct val="80000"/>
              <a:buFont typeface="Arial" pitchFamily="34" charset="0"/>
              <a:buChar char="•"/>
              <a:defRPr sz="2000"/>
            </a:lvl4pPr>
            <a:lvl5pPr marL="1944497" indent="-231753">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746"/>
          </a:xfrm>
        </p:spPr>
        <p:txBody>
          <a:bodyPr/>
          <a:lstStyle>
            <a:lvl1pPr marL="457155" indent="-457155">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35" indent="-457155">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67" indent="-34286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09" indent="-34286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12" indent="-34286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279" lvl="0" indent="-341279" algn="l" defTabSz="914274" rtl="0" eaLnBrk="1" latinLnBrk="0" hangingPunct="1">
              <a:lnSpc>
                <a:spcPct val="90000"/>
              </a:lnSpc>
              <a:spcBef>
                <a:spcPct val="20000"/>
              </a:spcBef>
              <a:buSzPct val="80000"/>
              <a:buFont typeface="Arial" pitchFamily="34" charset="0"/>
              <a:buChar char="•"/>
            </a:pPr>
            <a:r>
              <a:rPr lang="en-US" smtClean="0"/>
              <a:t>Click to edit Master text styles</a:t>
            </a:r>
          </a:p>
          <a:p>
            <a:pPr marL="341279" lvl="1" indent="-341279" algn="l" defTabSz="914274" rtl="0" eaLnBrk="1" latinLnBrk="0" hangingPunct="1">
              <a:lnSpc>
                <a:spcPct val="90000"/>
              </a:lnSpc>
              <a:spcBef>
                <a:spcPct val="20000"/>
              </a:spcBef>
              <a:buSzPct val="80000"/>
              <a:buFont typeface="Arial" pitchFamily="34" charset="0"/>
              <a:buChar char="•"/>
            </a:pPr>
            <a:r>
              <a:rPr lang="en-US" smtClean="0"/>
              <a:t>Second level</a:t>
            </a:r>
          </a:p>
          <a:p>
            <a:pPr marL="341279" lvl="2" indent="-341279" algn="l" defTabSz="914274" rtl="0" eaLnBrk="1" latinLnBrk="0" hangingPunct="1">
              <a:lnSpc>
                <a:spcPct val="90000"/>
              </a:lnSpc>
              <a:spcBef>
                <a:spcPct val="20000"/>
              </a:spcBef>
              <a:buSzPct val="80000"/>
              <a:buFont typeface="Arial" pitchFamily="34" charset="0"/>
              <a:buChar char="•"/>
            </a:pPr>
            <a:r>
              <a:rPr lang="en-US" smtClean="0"/>
              <a:t>Third level</a:t>
            </a:r>
          </a:p>
          <a:p>
            <a:pPr marL="341279" lvl="3" indent="-341279" algn="l" defTabSz="914274" rtl="0" eaLnBrk="1" latinLnBrk="0" hangingPunct="1">
              <a:lnSpc>
                <a:spcPct val="90000"/>
              </a:lnSpc>
              <a:spcBef>
                <a:spcPct val="20000"/>
              </a:spcBef>
              <a:buSzPct val="80000"/>
              <a:buFont typeface="Arial" pitchFamily="34" charset="0"/>
              <a:buChar char="•"/>
            </a:pPr>
            <a:r>
              <a:rPr lang="en-US" smtClean="0"/>
              <a:t>Fourth level</a:t>
            </a:r>
          </a:p>
          <a:p>
            <a:pPr marL="341279" lvl="4" indent="-341279" algn="l" defTabSz="91427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1"/>
            <a:ext cx="5486400" cy="448127"/>
          </a:xfrm>
        </p:spPr>
        <p:txBody>
          <a:bodyPr anchor="b"/>
          <a:lstStyle>
            <a:lvl1pPr marL="0" indent="0">
              <a:lnSpc>
                <a:spcPct val="90000"/>
              </a:lnSpc>
              <a:spcBef>
                <a:spcPts val="0"/>
              </a:spcBef>
              <a:buNone/>
              <a:defRPr sz="3200" b="0">
                <a:latin typeface="Segoe UI Light" pitchFamily="34" charset="0"/>
              </a:defRPr>
            </a:lvl1pPr>
            <a:lvl2pPr marL="457137" indent="0">
              <a:buNone/>
              <a:defRPr sz="2000" b="1"/>
            </a:lvl2pPr>
            <a:lvl3pPr marL="914274" indent="0">
              <a:buNone/>
              <a:defRPr sz="1800" b="1"/>
            </a:lvl3pPr>
            <a:lvl4pPr marL="1371411" indent="0">
              <a:buNone/>
              <a:defRPr sz="1600" b="1"/>
            </a:lvl4pPr>
            <a:lvl5pPr marL="1828547" indent="0">
              <a:buNone/>
              <a:defRPr sz="1600" b="1"/>
            </a:lvl5pPr>
            <a:lvl6pPr marL="2285685" indent="0">
              <a:buNone/>
              <a:defRPr sz="1600" b="1"/>
            </a:lvl6pPr>
            <a:lvl7pPr marL="2742821" indent="0">
              <a:buNone/>
              <a:defRPr sz="1600" b="1"/>
            </a:lvl7pPr>
            <a:lvl8pPr marL="3199958" indent="0">
              <a:buNone/>
              <a:defRPr sz="1600" b="1"/>
            </a:lvl8pPr>
            <a:lvl9pPr marL="365709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186" indent="-403186">
              <a:buSzPct val="80000"/>
              <a:buFont typeface="Arial" pitchFamily="34" charset="0"/>
              <a:buChar char="•"/>
              <a:defRPr sz="2800"/>
            </a:lvl1pPr>
            <a:lvl2pPr marL="744465" indent="-322231">
              <a:buSzPct val="80000"/>
              <a:buFont typeface="Arial" pitchFamily="34" charset="0"/>
              <a:buChar char="•"/>
              <a:defRPr sz="2800"/>
            </a:lvl2pPr>
            <a:lvl3pPr marL="1027012" indent="-282548" defTabSz="1030187">
              <a:buSzPct val="80000"/>
              <a:buFont typeface="Arial" pitchFamily="34" charset="0"/>
              <a:buChar char="•"/>
              <a:defRPr sz="2400"/>
            </a:lvl3pPr>
            <a:lvl4pPr marL="1317496" indent="-287309">
              <a:buSzPct val="80000"/>
              <a:buFont typeface="Arial" pitchFamily="34" charset="0"/>
              <a:buChar char="•"/>
              <a:defRPr sz="2000"/>
            </a:lvl4pPr>
            <a:lvl5pPr marL="1541312" indent="-22381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1"/>
            <a:ext cx="5486400" cy="448127"/>
          </a:xfrm>
        </p:spPr>
        <p:txBody>
          <a:bodyPr anchor="b"/>
          <a:lstStyle>
            <a:lvl1pPr marL="0" indent="0">
              <a:lnSpc>
                <a:spcPct val="90000"/>
              </a:lnSpc>
              <a:spcBef>
                <a:spcPts val="0"/>
              </a:spcBef>
              <a:buNone/>
              <a:defRPr sz="3200" b="0">
                <a:latin typeface="Segoe UI Light" pitchFamily="34" charset="0"/>
              </a:defRPr>
            </a:lvl1pPr>
            <a:lvl2pPr marL="457137" indent="0">
              <a:buNone/>
              <a:defRPr sz="2000" b="1"/>
            </a:lvl2pPr>
            <a:lvl3pPr marL="914274" indent="0">
              <a:buNone/>
              <a:defRPr sz="1800" b="1"/>
            </a:lvl3pPr>
            <a:lvl4pPr marL="1371411" indent="0">
              <a:buNone/>
              <a:defRPr sz="1600" b="1"/>
            </a:lvl4pPr>
            <a:lvl5pPr marL="1828547" indent="0">
              <a:buNone/>
              <a:defRPr sz="1600" b="1"/>
            </a:lvl5pPr>
            <a:lvl6pPr marL="2285685" indent="0">
              <a:buNone/>
              <a:defRPr sz="1600" b="1"/>
            </a:lvl6pPr>
            <a:lvl7pPr marL="2742821" indent="0">
              <a:buNone/>
              <a:defRPr sz="1600" b="1"/>
            </a:lvl7pPr>
            <a:lvl8pPr marL="3199958" indent="0">
              <a:buNone/>
              <a:defRPr sz="1600" b="1"/>
            </a:lvl8pPr>
            <a:lvl9pPr marL="365709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292" indent="-2962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55" indent="-45715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00" indent="-34286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52" indent="-34286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32" indent="-34286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52" indent="-342866">
              <a:defRPr sz="1600"/>
            </a:lvl6pPr>
            <a:lvl7pPr marL="1603218" indent="-285722">
              <a:defRPr sz="1600"/>
            </a:lvl7pPr>
            <a:lvl8pPr>
              <a:defRPr sz="1600"/>
            </a:lvl8pPr>
            <a:lvl9pPr>
              <a:defRPr sz="1600"/>
            </a:lvl9pPr>
          </a:lstStyle>
          <a:p>
            <a:pPr marL="403186" lvl="0" indent="-403186" algn="l" defTabSz="914274" rtl="0" eaLnBrk="1" latinLnBrk="0" hangingPunct="1">
              <a:lnSpc>
                <a:spcPct val="90000"/>
              </a:lnSpc>
              <a:spcBef>
                <a:spcPct val="20000"/>
              </a:spcBef>
              <a:buSzPct val="80000"/>
            </a:pPr>
            <a:r>
              <a:rPr lang="en-US" smtClean="0"/>
              <a:t>Click to edit Master text styles</a:t>
            </a:r>
          </a:p>
          <a:p>
            <a:pPr marL="403186" lvl="1" indent="-403186" algn="l" defTabSz="914274" rtl="0" eaLnBrk="1" latinLnBrk="0" hangingPunct="1">
              <a:lnSpc>
                <a:spcPct val="90000"/>
              </a:lnSpc>
              <a:spcBef>
                <a:spcPct val="20000"/>
              </a:spcBef>
              <a:buSzPct val="80000"/>
            </a:pPr>
            <a:r>
              <a:rPr lang="en-US" smtClean="0"/>
              <a:t>Second level</a:t>
            </a:r>
          </a:p>
          <a:p>
            <a:pPr marL="403186" lvl="2" indent="-403186" algn="l" defTabSz="914274" rtl="0" eaLnBrk="1" latinLnBrk="0" hangingPunct="1">
              <a:lnSpc>
                <a:spcPct val="90000"/>
              </a:lnSpc>
              <a:spcBef>
                <a:spcPct val="20000"/>
              </a:spcBef>
              <a:buSzPct val="80000"/>
            </a:pPr>
            <a:r>
              <a:rPr lang="en-US" smtClean="0"/>
              <a:t>Third level</a:t>
            </a:r>
          </a:p>
          <a:p>
            <a:pPr marL="403186" lvl="3" indent="-403186" algn="l" defTabSz="914274" rtl="0" eaLnBrk="1" latinLnBrk="0" hangingPunct="1">
              <a:lnSpc>
                <a:spcPct val="90000"/>
              </a:lnSpc>
              <a:spcBef>
                <a:spcPct val="20000"/>
              </a:spcBef>
              <a:buSzPct val="80000"/>
            </a:pPr>
            <a:r>
              <a:rPr lang="en-US" smtClean="0"/>
              <a:t>Fourth level</a:t>
            </a:r>
          </a:p>
          <a:p>
            <a:pPr marL="403186" lvl="4" indent="-403186" algn="l" defTabSz="91427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spcCol="0" rtlCol="0" anchor="ctr" anchorCtr="0" compatLnSpc="1">
            <a:prstTxWarp prst="textNoShape">
              <a:avLst/>
            </a:prstTxWarp>
          </a:bodyPr>
          <a:lstStyle/>
          <a:p>
            <a:pPr algn="ctr" defTabSz="91369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74"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2"/>
            <a:ext cx="6945312" cy="1241878"/>
          </a:xfrm>
        </p:spPr>
        <p:txBody>
          <a:bodyPr lIns="182862" tIns="182862" anchor="ctr" anchorCtr="0"/>
          <a:lstStyle>
            <a:lvl1pPr marL="574619" indent="-57144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274" rtl="0" eaLnBrk="1" latinLnBrk="0" hangingPunct="1">
              <a:lnSpc>
                <a:spcPct val="90000"/>
              </a:lnSpc>
              <a:spcBef>
                <a:spcPts val="0"/>
              </a:spcBef>
              <a:spcAft>
                <a:spcPts val="900"/>
              </a:spcAft>
              <a:buSzPct val="80000"/>
            </a:pPr>
            <a:r>
              <a:rPr lang="en-US" smtClean="0"/>
              <a:t>Click to edit Master text styles</a:t>
            </a:r>
          </a:p>
          <a:p>
            <a:pPr marL="3175" lvl="1" indent="0" algn="l" defTabSz="91427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7" tIns="41149" rIns="82297" bIns="41149" numCol="1" anchor="t" anchorCtr="0" compatLnSpc="1">
            <a:prstTxWarp prst="textNoShape">
              <a:avLst/>
            </a:prstTxWarp>
          </a:bodyPr>
          <a:lstStyle/>
          <a:p>
            <a:pPr defTabSz="1218868"/>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6"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1" tIns="45716" rIns="91431" bIns="45716" numCol="1" anchor="t" anchorCtr="0" compatLnSpc="1">
            <a:prstTxWarp prst="textNoShape">
              <a:avLst/>
            </a:prstTxWarp>
          </a:bodyPr>
          <a:lstStyle/>
          <a:p>
            <a:pPr defTabSz="914274"/>
            <a:endParaRPr lang="en-US" sz="180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5"/>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7" tIns="41149" rIns="82297" bIns="41149" numCol="1" anchor="t" anchorCtr="0" compatLnSpc="1">
            <a:prstTxWarp prst="textNoShape">
              <a:avLst/>
            </a:prstTxWarp>
          </a:bodyPr>
          <a:lstStyle/>
          <a:p>
            <a:pPr defTabSz="914274"/>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1"/>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5" y="6338048"/>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9" y="6083573"/>
            <a:ext cx="11173090" cy="415484"/>
          </a:xfrm>
          <a:prstGeom prst="rect">
            <a:avLst/>
          </a:prstGeom>
          <a:noFill/>
          <a:ln w="12700">
            <a:noFill/>
            <a:miter lim="800000"/>
            <a:headEnd type="none" w="sm" len="sm"/>
            <a:tailEnd type="none" w="sm" len="sm"/>
          </a:ln>
          <a:effectLst/>
        </p:spPr>
        <p:txBody>
          <a:bodyPr vert="horz" wrap="square" lIns="91416" tIns="45709" rIns="91416" bIns="45709" numCol="1" anchor="t" anchorCtr="0" compatLnSpc="1">
            <a:prstTxWarp prst="textNoShape">
              <a:avLst/>
            </a:prstTxWarp>
            <a:spAutoFit/>
          </a:bodyPr>
          <a:lstStyle/>
          <a:p>
            <a:pPr algn="ctr" defTabSz="914009"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09"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7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7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0" indent="-460330">
              <a:buClr>
                <a:srgbClr val="FFFFFF"/>
              </a:buClr>
              <a:buSzPct val="70000"/>
              <a:buFontTx/>
              <a:buBlip>
                <a:blip r:embed="rId2"/>
              </a:buBlip>
              <a:defRPr>
                <a:gradFill>
                  <a:gsLst>
                    <a:gs pos="0">
                      <a:srgbClr val="FFFFFF"/>
                    </a:gs>
                    <a:gs pos="86000">
                      <a:srgbClr val="FFFFFF"/>
                    </a:gs>
                  </a:gsLst>
                  <a:lin ang="5400000" scaled="0"/>
                </a:gradFill>
              </a:defRPr>
            </a:lvl1pPr>
            <a:lvl2pPr marL="855579" indent="-395249">
              <a:buClr>
                <a:srgbClr val="FFFFFF"/>
              </a:buClr>
              <a:buSzPct val="70000"/>
              <a:buFontTx/>
              <a:buBlip>
                <a:blip r:embed="rId2"/>
              </a:buBlip>
              <a:defRPr>
                <a:gradFill>
                  <a:gsLst>
                    <a:gs pos="0">
                      <a:srgbClr val="FFFFFF"/>
                    </a:gs>
                    <a:gs pos="86000">
                      <a:srgbClr val="FFFFFF"/>
                    </a:gs>
                  </a:gsLst>
                  <a:lin ang="5400000" scaled="0"/>
                </a:gradFill>
              </a:defRPr>
            </a:lvl2pPr>
            <a:lvl3pPr marL="1258765" indent="-403186">
              <a:buClr>
                <a:srgbClr val="FFFFFF"/>
              </a:buClr>
              <a:buSzPct val="70000"/>
              <a:buFontTx/>
              <a:buBlip>
                <a:blip r:embed="rId2"/>
              </a:buBlip>
              <a:defRPr>
                <a:gradFill>
                  <a:gsLst>
                    <a:gs pos="0">
                      <a:srgbClr val="FFFFFF"/>
                    </a:gs>
                    <a:gs pos="86000">
                      <a:srgbClr val="FFFFFF"/>
                    </a:gs>
                  </a:gsLst>
                  <a:lin ang="5400000" scaled="0"/>
                </a:gradFill>
              </a:defRPr>
            </a:lvl3pPr>
            <a:lvl4pPr marL="1604806" indent="-346041">
              <a:buClr>
                <a:srgbClr val="FFFFFF"/>
              </a:buClr>
              <a:buSzPct val="70000"/>
              <a:buFontTx/>
              <a:buBlip>
                <a:blip r:embed="rId2"/>
              </a:buBlip>
              <a:defRPr>
                <a:gradFill>
                  <a:gsLst>
                    <a:gs pos="0">
                      <a:srgbClr val="FFFFFF"/>
                    </a:gs>
                    <a:gs pos="86000">
                      <a:srgbClr val="FFFFFF"/>
                    </a:gs>
                  </a:gsLst>
                  <a:lin ang="5400000" scaled="0"/>
                </a:gradFill>
              </a:defRPr>
            </a:lvl4pPr>
            <a:lvl5pPr marL="1941322" indent="-33651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0" indent="-460330">
              <a:buClr>
                <a:srgbClr val="FFFFFF"/>
              </a:buClr>
              <a:buSzPct val="70000"/>
              <a:buFontTx/>
              <a:buBlip>
                <a:blip r:embed="rId2"/>
              </a:buBlip>
              <a:defRPr>
                <a:gradFill>
                  <a:gsLst>
                    <a:gs pos="0">
                      <a:srgbClr val="FFFFFF"/>
                    </a:gs>
                    <a:gs pos="86000">
                      <a:srgbClr val="FFFFFF"/>
                    </a:gs>
                  </a:gsLst>
                  <a:lin ang="5400000" scaled="0"/>
                </a:gradFill>
              </a:defRPr>
            </a:lvl1pPr>
            <a:lvl2pPr marL="855579" indent="-395249">
              <a:buClr>
                <a:srgbClr val="FFFFFF"/>
              </a:buClr>
              <a:buSzPct val="70000"/>
              <a:buFontTx/>
              <a:buBlip>
                <a:blip r:embed="rId2"/>
              </a:buBlip>
              <a:defRPr>
                <a:gradFill>
                  <a:gsLst>
                    <a:gs pos="0">
                      <a:srgbClr val="FFFFFF"/>
                    </a:gs>
                    <a:gs pos="86000">
                      <a:srgbClr val="FFFFFF"/>
                    </a:gs>
                  </a:gsLst>
                  <a:lin ang="5400000" scaled="0"/>
                </a:gradFill>
              </a:defRPr>
            </a:lvl2pPr>
            <a:lvl3pPr marL="1258765" indent="-403186">
              <a:buClr>
                <a:srgbClr val="FFFFFF"/>
              </a:buClr>
              <a:buSzPct val="70000"/>
              <a:buFontTx/>
              <a:buBlip>
                <a:blip r:embed="rId2"/>
              </a:buBlip>
              <a:defRPr>
                <a:gradFill>
                  <a:gsLst>
                    <a:gs pos="0">
                      <a:srgbClr val="FFFFFF"/>
                    </a:gs>
                    <a:gs pos="86000">
                      <a:srgbClr val="FFFFFF"/>
                    </a:gs>
                  </a:gsLst>
                  <a:lin ang="5400000" scaled="0"/>
                </a:gradFill>
              </a:defRPr>
            </a:lvl3pPr>
            <a:lvl4pPr marL="1604806" indent="-346041">
              <a:buClr>
                <a:srgbClr val="FFFFFF"/>
              </a:buClr>
              <a:buSzPct val="70000"/>
              <a:buFontTx/>
              <a:buBlip>
                <a:blip r:embed="rId2"/>
              </a:buBlip>
              <a:defRPr>
                <a:gradFill>
                  <a:gsLst>
                    <a:gs pos="0">
                      <a:srgbClr val="FFFFFF"/>
                    </a:gs>
                    <a:gs pos="86000">
                      <a:srgbClr val="FFFFFF"/>
                    </a:gs>
                  </a:gsLst>
                  <a:lin ang="5400000" scaled="0"/>
                </a:gradFill>
              </a:defRPr>
            </a:lvl4pPr>
            <a:lvl5pPr marL="1941322" indent="-33651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79" tIns="76190" rIns="152379" bIns="76190"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3811237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60409553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3390" tIns="89619" rIns="143390" bIns="89619" anchor="t" anchorCtr="0"/>
          <a:lstStyle>
            <a:lvl1pPr>
              <a:defRPr sz="590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3390" tIns="107542" rIns="143390" bIns="107542">
            <a:noAutofit/>
          </a:bodyPr>
          <a:lstStyle>
            <a:lvl1pPr marL="0" indent="0">
              <a:spcBef>
                <a:spcPts val="0"/>
              </a:spcBef>
              <a:buNone/>
              <a:defRPr sz="34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2207579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2"/>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919027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descr="WIN12_Morayma_06 copy.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6" cy="68580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754546" y="6197145"/>
            <a:ext cx="985810" cy="190310"/>
          </a:xfrm>
          <a:prstGeom prst="rect">
            <a:avLst/>
          </a:prstGeom>
        </p:spPr>
      </p:pic>
      <p:sp>
        <p:nvSpPr>
          <p:cNvPr id="14" name="Rectangle 13"/>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ltGray">
          <a:xfrm>
            <a:off x="269169" y="1187620"/>
            <a:ext cx="7169531" cy="1793108"/>
          </a:xfrm>
          <a:noFill/>
        </p:spPr>
        <p:txBody>
          <a:bodyPr lIns="143390" tIns="89619" rIns="143390" bIns="89619"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6" name="Text Placeholder 4"/>
          <p:cNvSpPr>
            <a:spLocks noGrp="1"/>
          </p:cNvSpPr>
          <p:nvPr>
            <p:ph type="body" sz="quarter" idx="12" hasCustomPrompt="1"/>
          </p:nvPr>
        </p:nvSpPr>
        <p:spPr bwMode="ltGray">
          <a:xfrm>
            <a:off x="269232" y="2971385"/>
            <a:ext cx="7169531" cy="1794661"/>
          </a:xfrm>
          <a:noFill/>
        </p:spPr>
        <p:txBody>
          <a:bodyPr lIns="143390" tIns="107542" rIns="143390" bIns="10754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8" name="Picture 17"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1051387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3390" tIns="89619" rIns="143390" bIns="89619"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3390" tIns="107542" rIns="143390" bIns="10754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1781143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3390" tIns="89619" rIns="143390" bIns="89619" anchor="t" anchorCtr="0"/>
          <a:lstStyle>
            <a:lvl1pPr>
              <a:defRPr sz="5300"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7542" bIns="107542">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411407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WIN12_Nick_0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88825" cy="6858000"/>
          </a:xfrm>
          <a:prstGeom prst="rect">
            <a:avLst/>
          </a:prstGeom>
        </p:spPr>
      </p:pic>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5" name="Rectangle 4"/>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69232" y="2082443"/>
            <a:ext cx="7169531" cy="1794808"/>
          </a:xfrm>
          <a:noFill/>
        </p:spPr>
        <p:txBody>
          <a:bodyPr lIns="143390" tIns="89619" rIns="143390" bIns="89619" anchor="t" anchorCtr="0"/>
          <a:lstStyle>
            <a:lvl1pPr>
              <a:defRPr sz="5300" spc="-99" baseline="0">
                <a:solidFill>
                  <a:srgbClr val="00188F"/>
                </a:solidFill>
              </a:defRPr>
            </a:lvl1pPr>
          </a:lstStyle>
          <a:p>
            <a:r>
              <a:rPr lang="en-US" dirty="0" smtClean="0"/>
              <a:t>Presentation title</a:t>
            </a:r>
            <a:endParaRPr lang="en-US" dirty="0"/>
          </a:p>
        </p:txBody>
      </p:sp>
      <p:sp>
        <p:nvSpPr>
          <p:cNvPr id="7" name="Text Placeholder 2"/>
          <p:cNvSpPr>
            <a:spLocks noGrp="1"/>
          </p:cNvSpPr>
          <p:nvPr>
            <p:ph type="body" sz="quarter" idx="14"/>
          </p:nvPr>
        </p:nvSpPr>
        <p:spPr bwMode="ltGray">
          <a:xfrm>
            <a:off x="269232" y="3877257"/>
            <a:ext cx="7169531" cy="1789991"/>
          </a:xfrm>
        </p:spPr>
        <p:txBody>
          <a:bodyPr tIns="107542" bIns="107542">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155416276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89619" bIns="89619" anchor="t" anchorCtr="0"/>
          <a:lstStyle>
            <a:lvl1pPr>
              <a:defRPr sz="7100"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79235" tIns="143390" rIns="179235" bIns="143390">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122953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79235" tIns="143390" rIns="179235" bIns="143390">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13278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090645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66139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89619" bIns="89619" anchor="t" anchorCtr="0"/>
          <a:lstStyle>
            <a:lvl1pPr marL="0" marR="0" indent="0" algn="l" defTabSz="914157" rtl="0" eaLnBrk="1" fontAlgn="auto" latinLnBrk="0" hangingPunct="1">
              <a:lnSpc>
                <a:spcPct val="90000"/>
              </a:lnSpc>
              <a:spcBef>
                <a:spcPct val="0"/>
              </a:spcBef>
              <a:spcAft>
                <a:spcPts val="0"/>
              </a:spcAft>
              <a:buClrTx/>
              <a:buSzTx/>
              <a:buFontTx/>
              <a:buNone/>
              <a:tabLst/>
              <a:defRPr lang="en-US" sz="590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8760408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89619" bIns="89619" anchor="t" anchorCtr="0"/>
          <a:lstStyle>
            <a:lvl1pPr marL="0" marR="0" indent="0" algn="l" defTabSz="914157" rtl="0" eaLnBrk="1" fontAlgn="auto" latinLnBrk="0" hangingPunct="1">
              <a:lnSpc>
                <a:spcPct val="90000"/>
              </a:lnSpc>
              <a:spcBef>
                <a:spcPct val="0"/>
              </a:spcBef>
              <a:spcAft>
                <a:spcPts val="0"/>
              </a:spcAft>
              <a:buClrTx/>
              <a:buSzTx/>
              <a:buFontTx/>
              <a:buNone/>
              <a:tabLst/>
              <a:defRPr lang="en-US" sz="590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84868532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598110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6182037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90752547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9" tIns="143390" rIns="182839" bIns="143390" numCol="1" spcCol="0" rtlCol="0" fromWordArt="0" anchor="t" anchorCtr="0" forceAA="0" compatLnSpc="1">
            <a:prstTxWarp prst="textNoShape">
              <a:avLst/>
            </a:prstTxWarp>
            <a:noAutofit/>
          </a:bodyPr>
          <a:lstStyle/>
          <a:p>
            <a:pPr defTabSz="913891" fontAlgn="base">
              <a:lnSpc>
                <a:spcPct val="90000"/>
              </a:lnSpc>
              <a:spcBef>
                <a:spcPct val="0"/>
              </a:spcBef>
              <a:spcAft>
                <a:spcPct val="0"/>
              </a:spcAft>
            </a:pPr>
            <a:endParaRPr lang="en-US" sz="200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93792"/>
          </a:xfrm>
        </p:spPr>
        <p:txBody>
          <a:bodyPr/>
          <a:lstStyle>
            <a:lvl1pPr marL="0" indent="0">
              <a:buNone/>
              <a:defRPr>
                <a:solidFill>
                  <a:srgbClr val="FFFFFF"/>
                </a:solidFill>
              </a:defRPr>
            </a:lvl1pPr>
            <a:lvl2pPr marL="0" indent="0">
              <a:buFontTx/>
              <a:buNone/>
              <a:defRPr sz="2000">
                <a:solidFill>
                  <a:srgbClr val="FFFFFF"/>
                </a:solidFill>
              </a:defRPr>
            </a:lvl2pPr>
            <a:lvl3pPr marL="224045" indent="0">
              <a:buNone/>
              <a:defRPr>
                <a:solidFill>
                  <a:srgbClr val="FFFFFF"/>
                </a:solidFill>
              </a:defRPr>
            </a:lvl3pPr>
            <a:lvl4pPr marL="448090" indent="0">
              <a:buNone/>
              <a:defRPr>
                <a:solidFill>
                  <a:srgbClr val="FFFFFF"/>
                </a:solidFill>
              </a:defRPr>
            </a:lvl4pPr>
            <a:lvl5pPr marL="672135"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954321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00">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Tree>
    <p:extLst>
      <p:ext uri="{BB962C8B-B14F-4D97-AF65-F5344CB8AC3E}">
        <p14:creationId xmlns:p14="http://schemas.microsoft.com/office/powerpoint/2010/main" val="282091537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2000"/>
            </a:lvl2pPr>
            <a:lvl3pPr marL="224045" indent="0">
              <a:buNone/>
              <a:defRPr/>
            </a:lvl3pPr>
            <a:lvl4pPr marL="448090" indent="0">
              <a:buNone/>
              <a:defRPr/>
            </a:lvl4pPr>
            <a:lvl5pPr marL="67213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8031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4001517"/>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79787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862935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173773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6550235"/>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612" indent="-281612">
              <a:spcBef>
                <a:spcPts val="1200"/>
              </a:spcBef>
              <a:buClr>
                <a:schemeClr val="tx1"/>
              </a:buClr>
              <a:buFont typeface="Arial" pitchFamily="34" charset="0"/>
              <a:buChar char="•"/>
              <a:defRPr sz="3400"/>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612" indent="-281612">
              <a:spcBef>
                <a:spcPts val="1200"/>
              </a:spcBef>
              <a:buClr>
                <a:schemeClr val="tx1"/>
              </a:buClr>
              <a:buFont typeface="Arial" pitchFamily="34" charset="0"/>
              <a:buChar char="•"/>
              <a:defRPr sz="3400"/>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756863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612" indent="-281612">
              <a:spcBef>
                <a:spcPts val="1200"/>
              </a:spcBef>
              <a:buClrTx/>
              <a:buFont typeface="Arial" pitchFamily="34" charset="0"/>
              <a:buChar char="•"/>
              <a:defRPr sz="3400">
                <a:solidFill>
                  <a:srgbClr val="00188F"/>
                </a:solidFill>
              </a:defRPr>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612" indent="-281612">
              <a:spcBef>
                <a:spcPts val="1200"/>
              </a:spcBef>
              <a:buClrTx/>
              <a:buFont typeface="Arial" pitchFamily="34" charset="0"/>
              <a:buChar char="•"/>
              <a:defRPr sz="3400">
                <a:solidFill>
                  <a:srgbClr val="00188F"/>
                </a:solidFill>
              </a:defRPr>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628758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5332159"/>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97577"/>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585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0268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0678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91"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78403"/>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4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5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3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5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329357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725" indent="-284725">
              <a:buClr>
                <a:schemeClr val="tx1"/>
              </a:buClr>
              <a:buSzPct val="90000"/>
              <a:buFont typeface="Arial" pitchFamily="34" charset="0"/>
              <a:buChar char="•"/>
              <a:defRPr sz="34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13" indent="-27538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37" indent="-28472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83" indent="-22404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27" indent="-22404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2359" tIns="76180" rIns="152359" bIns="76180" anchor="b" anchorCtr="0">
            <a:noAutofit/>
          </a:bodyPr>
          <a:lstStyle>
            <a:lvl1pPr algn="r">
              <a:buFont typeface="Arial" pitchFamily="34" charset="0"/>
              <a:buNone/>
              <a:defRPr sz="3600"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680955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7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32" y="291069"/>
            <a:ext cx="2861933" cy="747151"/>
          </a:xfrm>
          <a:prstGeom prst="rect">
            <a:avLst/>
          </a:prstGeom>
        </p:spPr>
      </p:pic>
      <p:pic>
        <p:nvPicPr>
          <p:cNvPr id="4" name="Picture 3" descr="MSFT_logotype_rgb_Wh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99066" y="6029989"/>
            <a:ext cx="1320591" cy="506082"/>
          </a:xfrm>
          <a:prstGeom prst="rect">
            <a:avLst/>
          </a:prstGeom>
        </p:spPr>
      </p:pic>
      <p:sp>
        <p:nvSpPr>
          <p:cNvPr id="5" name="Text Placeholder 4"/>
          <p:cNvSpPr>
            <a:spLocks noGrp="1"/>
          </p:cNvSpPr>
          <p:nvPr>
            <p:ph type="body" sz="quarter" idx="12" hasCustomPrompt="1"/>
          </p:nvPr>
        </p:nvSpPr>
        <p:spPr>
          <a:xfrm>
            <a:off x="269170" y="4593272"/>
            <a:ext cx="6271784" cy="1794661"/>
          </a:xfrm>
          <a:noFill/>
        </p:spPr>
        <p:txBody>
          <a:bodyPr lIns="143407" tIns="107555" rIns="143407" bIns="107555">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169" y="2881138"/>
            <a:ext cx="9858042" cy="1801436"/>
          </a:xfrm>
          <a:noFill/>
        </p:spPr>
        <p:txBody>
          <a:bodyPr lIns="143407" tIns="89629" rIns="143407" bIns="89629" anchor="t" anchorCtr="0"/>
          <a:lstStyle>
            <a:lvl1pPr>
              <a:defRPr sz="5300"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58855857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smtClean="0"/>
              <a:t>Speaker Title</a:t>
            </a:r>
            <a:endParaRPr lang="en-US" dirty="0"/>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715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538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81437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210047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3083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746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9274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smtClean="0"/>
              <a:t>Fifth level</a:t>
            </a:r>
            <a:endParaRPr lang="en-US" dirty="0"/>
          </a:p>
        </p:txBody>
      </p:sp>
    </p:spTree>
    <p:extLst>
      <p:ext uri="{BB962C8B-B14F-4D97-AF65-F5344CB8AC3E}">
        <p14:creationId xmlns:p14="http://schemas.microsoft.com/office/powerpoint/2010/main" val="167296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93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8328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66392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225523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320663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079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solidFill>
                <a:srgbClr val="FFFFFF">
                  <a:alpha val="99000"/>
                </a:srgb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216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04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609792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1"/>
          </p:nvPr>
        </p:nvSpPr>
        <p:spPr>
          <a:xfrm>
            <a:off x="609600" y="6356350"/>
            <a:ext cx="2843213" cy="365125"/>
          </a:xfrm>
          <a:prstGeom prst="rect">
            <a:avLst/>
          </a:prstGeom>
        </p:spPr>
        <p:txBody>
          <a:bodyPr/>
          <a:lstStyle/>
          <a:p>
            <a:pPr defTabSz="914363"/>
            <a:endParaRPr lang="en-US" sz="1800" dirty="0">
              <a:solidFill>
                <a:srgbClr val="FFFFFF"/>
              </a:solidFill>
            </a:endParaRPr>
          </a:p>
        </p:txBody>
      </p:sp>
      <p:sp>
        <p:nvSpPr>
          <p:cNvPr id="8" name="Footer Placeholder 7"/>
          <p:cNvSpPr>
            <a:spLocks noGrp="1"/>
          </p:cNvSpPr>
          <p:nvPr>
            <p:ph type="ftr" sz="quarter" idx="12"/>
          </p:nvPr>
        </p:nvSpPr>
        <p:spPr>
          <a:xfrm>
            <a:off x="4164013" y="6356350"/>
            <a:ext cx="3860800" cy="365125"/>
          </a:xfrm>
          <a:prstGeom prst="rect">
            <a:avLst/>
          </a:prstGeom>
        </p:spPr>
        <p:txBody>
          <a:bodyPr/>
          <a:lstStyle/>
          <a:p>
            <a:pPr defTabSz="914363"/>
            <a:r>
              <a:rPr lang="en-US" sz="1800" dirty="0" smtClean="0">
                <a:solidFill>
                  <a:srgbClr val="FFFFFF"/>
                </a:solidFill>
              </a:rPr>
              <a:t>Microsoft Confidential</a:t>
            </a:r>
            <a:endParaRPr lang="en-US" sz="1800" dirty="0">
              <a:solidFill>
                <a:srgbClr val="FFFFFF"/>
              </a:solidFill>
            </a:endParaRPr>
          </a:p>
        </p:txBody>
      </p:sp>
      <p:sp>
        <p:nvSpPr>
          <p:cNvPr id="9" name="Slide Number Placeholder 8"/>
          <p:cNvSpPr>
            <a:spLocks noGrp="1"/>
          </p:cNvSpPr>
          <p:nvPr>
            <p:ph type="sldNum" sz="quarter" idx="13"/>
          </p:nvPr>
        </p:nvSpPr>
        <p:spPr>
          <a:xfrm>
            <a:off x="8736013" y="6356350"/>
            <a:ext cx="2843212" cy="365125"/>
          </a:xfrm>
          <a:prstGeom prst="rect">
            <a:avLst/>
          </a:prstGeom>
        </p:spPr>
        <p:txBody>
          <a:bodyPr/>
          <a:lstStyle/>
          <a:p>
            <a:pPr defTabSz="914363"/>
            <a:fld id="{21E93C5E-8C73-40BE-A170-FB184A3270C1}" type="slidenum">
              <a:rPr lang="en-US" sz="1800" smtClean="0">
                <a:solidFill>
                  <a:srgbClr val="FFFFFF"/>
                </a:solidFill>
              </a:rPr>
              <a:pPr defTabSz="914363"/>
              <a:t>‹#›</a:t>
            </a:fld>
            <a:endParaRPr lang="en-US" sz="1800" dirty="0">
              <a:solidFill>
                <a:srgbClr val="FFFFFF"/>
              </a:solidFill>
            </a:endParaRPr>
          </a:p>
        </p:txBody>
      </p:sp>
    </p:spTree>
    <p:extLst>
      <p:ext uri="{BB962C8B-B14F-4D97-AF65-F5344CB8AC3E}">
        <p14:creationId xmlns:p14="http://schemas.microsoft.com/office/powerpoint/2010/main" val="832865519"/>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9"/>
            <a:ext cx="6485233"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1" y="3419856"/>
            <a:ext cx="694944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5"/>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90929301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9"/>
            <a:ext cx="6485233"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1" y="3419856"/>
            <a:ext cx="694944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lvl="0" defTabSz="1218766"/>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5"/>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smtClean="0"/>
              <a:t>Click to edit Master text styles</a:t>
            </a:r>
          </a:p>
          <a:p>
            <a:pPr marL="3175" lvl="1" indent="0" algn="l" defTabSz="91419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1218766"/>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theme" Target="../theme/theme10.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34" Type="http://schemas.openxmlformats.org/officeDocument/2006/relationships/slideLayout" Target="../slideLayouts/slideLayout220.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slideLayout" Target="../slideLayouts/slideLayout219.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slideLayout" Target="../slideLayouts/slideLayout215.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slideLayout" Target="../slideLayouts/slideLayout218.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36" Type="http://schemas.openxmlformats.org/officeDocument/2006/relationships/theme" Target="../theme/theme11.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31" Type="http://schemas.openxmlformats.org/officeDocument/2006/relationships/slideLayout" Target="../slideLayouts/slideLayout21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 Id="rId35" Type="http://schemas.openxmlformats.org/officeDocument/2006/relationships/slideLayout" Target="../slideLayouts/slideLayout22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19" Type="http://schemas.openxmlformats.org/officeDocument/2006/relationships/theme" Target="../theme/theme12.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heme" Target="../theme/theme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theme" Target="../theme/theme7.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theme" Target="../theme/theme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image" Target="../media/image4.png"/><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theme" Target="../theme/theme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274"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0" indent="-460330" algn="l" defTabSz="914274"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79" indent="-395249" algn="l" defTabSz="914274"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65" indent="-403186" algn="l" defTabSz="91427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06" indent="-346041" algn="l" defTabSz="91427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22" indent="-336517" algn="l" defTabSz="91427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3390" tIns="89619" rIns="143390" bIns="8961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3390" tIns="89619" rIns="143390" bIns="8961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81521179"/>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Lst>
  <p:transition>
    <p:fade/>
  </p:transition>
  <p:timing>
    <p:tnLst>
      <p:par>
        <p:cTn id="1" dur="indefinite" restart="never" nodeType="tmRoot"/>
      </p:par>
    </p:tnLst>
  </p:timing>
  <p:txStyles>
    <p:titleStyle>
      <a:lvl1pPr algn="l" defTabSz="914157"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67" marR="0" indent="-336067" algn="l" defTabSz="914157"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j-lt"/>
          <a:ea typeface="+mn-ea"/>
          <a:cs typeface="+mn-cs"/>
        </a:defRPr>
      </a:lvl1pPr>
      <a:lvl2pPr marL="572559" marR="0" indent="-236492" algn="l" defTabSz="91415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58"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02"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48"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930"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10"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8"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8"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7" rtl="0" eaLnBrk="1" latinLnBrk="0" hangingPunct="1">
        <a:defRPr sz="1800" kern="1200">
          <a:solidFill>
            <a:schemeClr val="tx1"/>
          </a:solidFill>
          <a:latin typeface="+mn-lt"/>
          <a:ea typeface="+mn-ea"/>
          <a:cs typeface="+mn-cs"/>
        </a:defRPr>
      </a:lvl1pPr>
      <a:lvl2pPr marL="457078" algn="l" defTabSz="914157" rtl="0" eaLnBrk="1" latinLnBrk="0" hangingPunct="1">
        <a:defRPr sz="1800" kern="1200">
          <a:solidFill>
            <a:schemeClr val="tx1"/>
          </a:solidFill>
          <a:latin typeface="+mn-lt"/>
          <a:ea typeface="+mn-ea"/>
          <a:cs typeface="+mn-cs"/>
        </a:defRPr>
      </a:lvl2pPr>
      <a:lvl3pPr marL="914157" algn="l" defTabSz="914157" rtl="0" eaLnBrk="1" latinLnBrk="0" hangingPunct="1">
        <a:defRPr sz="1800" kern="1200">
          <a:solidFill>
            <a:schemeClr val="tx1"/>
          </a:solidFill>
          <a:latin typeface="+mn-lt"/>
          <a:ea typeface="+mn-ea"/>
          <a:cs typeface="+mn-cs"/>
        </a:defRPr>
      </a:lvl3pPr>
      <a:lvl4pPr marL="1371235" algn="l" defTabSz="914157" rtl="0" eaLnBrk="1" latinLnBrk="0" hangingPunct="1">
        <a:defRPr sz="1800" kern="1200">
          <a:solidFill>
            <a:schemeClr val="tx1"/>
          </a:solidFill>
          <a:latin typeface="+mn-lt"/>
          <a:ea typeface="+mn-ea"/>
          <a:cs typeface="+mn-cs"/>
        </a:defRPr>
      </a:lvl4pPr>
      <a:lvl5pPr marL="1828313" algn="l" defTabSz="914157" rtl="0" eaLnBrk="1" latinLnBrk="0" hangingPunct="1">
        <a:defRPr sz="1800" kern="1200">
          <a:solidFill>
            <a:schemeClr val="tx1"/>
          </a:solidFill>
          <a:latin typeface="+mn-lt"/>
          <a:ea typeface="+mn-ea"/>
          <a:cs typeface="+mn-cs"/>
        </a:defRPr>
      </a:lvl5pPr>
      <a:lvl6pPr marL="2285393" algn="l" defTabSz="914157" rtl="0" eaLnBrk="1" latinLnBrk="0" hangingPunct="1">
        <a:defRPr sz="1800" kern="1200">
          <a:solidFill>
            <a:schemeClr val="tx1"/>
          </a:solidFill>
          <a:latin typeface="+mn-lt"/>
          <a:ea typeface="+mn-ea"/>
          <a:cs typeface="+mn-cs"/>
        </a:defRPr>
      </a:lvl6pPr>
      <a:lvl7pPr marL="2742470" algn="l" defTabSz="914157" rtl="0" eaLnBrk="1" latinLnBrk="0" hangingPunct="1">
        <a:defRPr sz="1800" kern="1200">
          <a:solidFill>
            <a:schemeClr val="tx1"/>
          </a:solidFill>
          <a:latin typeface="+mn-lt"/>
          <a:ea typeface="+mn-ea"/>
          <a:cs typeface="+mn-cs"/>
        </a:defRPr>
      </a:lvl7pPr>
      <a:lvl8pPr marL="3199549" algn="l" defTabSz="914157" rtl="0" eaLnBrk="1" latinLnBrk="0" hangingPunct="1">
        <a:defRPr sz="1800" kern="1200">
          <a:solidFill>
            <a:schemeClr val="tx1"/>
          </a:solidFill>
          <a:latin typeface="+mn-lt"/>
          <a:ea typeface="+mn-ea"/>
          <a:cs typeface="+mn-cs"/>
        </a:defRPr>
      </a:lvl8pPr>
      <a:lvl9pPr marL="3656627" algn="l" defTabSz="914157"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70538351"/>
      </p:ext>
    </p:extLst>
  </p:cSld>
  <p:clrMap bg1="dk1" tx1="lt1" bg2="dk2" tx2="lt2" accent1="accent1" accent2="accent2" accent3="accent3" accent4="accent4" accent5="accent5" accent6="accent6" hlink="hlink" folHlink="folHlink"/>
  <p:sldLayoutIdLst>
    <p:sldLayoutId id="2147484077" r:id="rId1"/>
    <p:sldLayoutId id="2147484078" r:id="rId2"/>
    <p:sldLayoutId id="2147484079" r:id="rId3"/>
    <p:sldLayoutId id="2147484080" r:id="rId4"/>
    <p:sldLayoutId id="2147484081" r:id="rId5"/>
    <p:sldLayoutId id="2147484082" r:id="rId6"/>
    <p:sldLayoutId id="2147484083" r:id="rId7"/>
    <p:sldLayoutId id="2147484084" r:id="rId8"/>
    <p:sldLayoutId id="2147484085" r:id="rId9"/>
    <p:sldLayoutId id="2147484086" r:id="rId10"/>
    <p:sldLayoutId id="2147484087" r:id="rId11"/>
    <p:sldLayoutId id="2147484088" r:id="rId12"/>
    <p:sldLayoutId id="2147484089" r:id="rId13"/>
    <p:sldLayoutId id="2147484090" r:id="rId14"/>
    <p:sldLayoutId id="2147484091" r:id="rId15"/>
    <p:sldLayoutId id="2147484092" r:id="rId16"/>
    <p:sldLayoutId id="2147484093" r:id="rId17"/>
    <p:sldLayoutId id="2147484094"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2"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1"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3" y="228604"/>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2"/>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19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884" indent="-7937" algn="l" defTabSz="91419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832" indent="-7937"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811" indent="7937"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789" indent="0"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999" r:id="rId29"/>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gradFill>
            <a:gsLst>
              <a:gs pos="1250">
                <a:schemeClr val="tx1"/>
              </a:gs>
              <a:gs pos="100000">
                <a:schemeClr val="tx1"/>
              </a:gs>
            </a:gsLst>
            <a:lin ang="5400000" scaled="0"/>
          </a:gra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gradFill>
            <a:gsLst>
              <a:gs pos="1250">
                <a:schemeClr val="tx1"/>
              </a:gs>
              <a:gs pos="100000">
                <a:schemeClr val="tx1"/>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705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8311"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413" indent="-613413" algn="l" defTabSz="1218311"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40092" indent="-526686" algn="l" defTabSz="1218311"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7359" indent="-537261" algn="l" defTabSz="121831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8474" indent="-461110" algn="l" defTabSz="121831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6898" indent="-448424" algn="l" defTabSz="121831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50351"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9510"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8663"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7819"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311" rtl="0" eaLnBrk="1" latinLnBrk="0" hangingPunct="1">
        <a:defRPr sz="2400" kern="1200">
          <a:solidFill>
            <a:schemeClr val="tx1"/>
          </a:solidFill>
          <a:latin typeface="+mn-lt"/>
          <a:ea typeface="+mn-ea"/>
          <a:cs typeface="+mn-cs"/>
        </a:defRPr>
      </a:lvl1pPr>
      <a:lvl2pPr marL="609156" algn="l" defTabSz="1218311" rtl="0" eaLnBrk="1" latinLnBrk="0" hangingPunct="1">
        <a:defRPr sz="2400" kern="1200">
          <a:solidFill>
            <a:schemeClr val="tx1"/>
          </a:solidFill>
          <a:latin typeface="+mn-lt"/>
          <a:ea typeface="+mn-ea"/>
          <a:cs typeface="+mn-cs"/>
        </a:defRPr>
      </a:lvl2pPr>
      <a:lvl3pPr marL="1218311" algn="l" defTabSz="1218311" rtl="0" eaLnBrk="1" latinLnBrk="0" hangingPunct="1">
        <a:defRPr sz="2400" kern="1200">
          <a:solidFill>
            <a:schemeClr val="tx1"/>
          </a:solidFill>
          <a:latin typeface="+mn-lt"/>
          <a:ea typeface="+mn-ea"/>
          <a:cs typeface="+mn-cs"/>
        </a:defRPr>
      </a:lvl3pPr>
      <a:lvl4pPr marL="1827468" algn="l" defTabSz="1218311" rtl="0" eaLnBrk="1" latinLnBrk="0" hangingPunct="1">
        <a:defRPr sz="2400" kern="1200">
          <a:solidFill>
            <a:schemeClr val="tx1"/>
          </a:solidFill>
          <a:latin typeface="+mn-lt"/>
          <a:ea typeface="+mn-ea"/>
          <a:cs typeface="+mn-cs"/>
        </a:defRPr>
      </a:lvl4pPr>
      <a:lvl5pPr marL="2436620" algn="l" defTabSz="1218311" rtl="0" eaLnBrk="1" latinLnBrk="0" hangingPunct="1">
        <a:defRPr sz="2400" kern="1200">
          <a:solidFill>
            <a:schemeClr val="tx1"/>
          </a:solidFill>
          <a:latin typeface="+mn-lt"/>
          <a:ea typeface="+mn-ea"/>
          <a:cs typeface="+mn-cs"/>
        </a:defRPr>
      </a:lvl5pPr>
      <a:lvl6pPr marL="3045768" algn="l" defTabSz="1218311" rtl="0" eaLnBrk="1" latinLnBrk="0" hangingPunct="1">
        <a:defRPr sz="2400" kern="1200">
          <a:solidFill>
            <a:schemeClr val="tx1"/>
          </a:solidFill>
          <a:latin typeface="+mn-lt"/>
          <a:ea typeface="+mn-ea"/>
          <a:cs typeface="+mn-cs"/>
        </a:defRPr>
      </a:lvl6pPr>
      <a:lvl7pPr marL="3654933" algn="l" defTabSz="1218311" rtl="0" eaLnBrk="1" latinLnBrk="0" hangingPunct="1">
        <a:defRPr sz="2400" kern="1200">
          <a:solidFill>
            <a:schemeClr val="tx1"/>
          </a:solidFill>
          <a:latin typeface="+mn-lt"/>
          <a:ea typeface="+mn-ea"/>
          <a:cs typeface="+mn-cs"/>
        </a:defRPr>
      </a:lvl7pPr>
      <a:lvl8pPr marL="4264087" algn="l" defTabSz="1218311" rtl="0" eaLnBrk="1" latinLnBrk="0" hangingPunct="1">
        <a:defRPr sz="2400" kern="1200">
          <a:solidFill>
            <a:schemeClr val="tx1"/>
          </a:solidFill>
          <a:latin typeface="+mn-lt"/>
          <a:ea typeface="+mn-ea"/>
          <a:cs typeface="+mn-cs"/>
        </a:defRPr>
      </a:lvl8pPr>
      <a:lvl9pPr marL="4873239" algn="l" defTabSz="1218311"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423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0" indent="-460310" algn="l" defTabSz="91423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44" indent="-395233" algn="l" defTabSz="91423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13" indent="-403168" algn="l" defTabSz="9142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38" indent="-346027"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42" indent="-336503"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48"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66"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84"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02"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35" rtl="0" eaLnBrk="1" latinLnBrk="0" hangingPunct="1">
        <a:defRPr sz="1900" kern="1200">
          <a:solidFill>
            <a:schemeClr val="tx1"/>
          </a:solidFill>
          <a:latin typeface="+mn-lt"/>
          <a:ea typeface="+mn-ea"/>
          <a:cs typeface="+mn-cs"/>
        </a:defRPr>
      </a:lvl1pPr>
      <a:lvl2pPr marL="457118" algn="l" defTabSz="914235" rtl="0" eaLnBrk="1" latinLnBrk="0" hangingPunct="1">
        <a:defRPr sz="1900" kern="1200">
          <a:solidFill>
            <a:schemeClr val="tx1"/>
          </a:solidFill>
          <a:latin typeface="+mn-lt"/>
          <a:ea typeface="+mn-ea"/>
          <a:cs typeface="+mn-cs"/>
        </a:defRPr>
      </a:lvl2pPr>
      <a:lvl3pPr marL="914235" algn="l" defTabSz="914235" rtl="0" eaLnBrk="1" latinLnBrk="0" hangingPunct="1">
        <a:defRPr sz="1900" kern="1200">
          <a:solidFill>
            <a:schemeClr val="tx1"/>
          </a:solidFill>
          <a:latin typeface="+mn-lt"/>
          <a:ea typeface="+mn-ea"/>
          <a:cs typeface="+mn-cs"/>
        </a:defRPr>
      </a:lvl3pPr>
      <a:lvl4pPr marL="1371354" algn="l" defTabSz="914235" rtl="0" eaLnBrk="1" latinLnBrk="0" hangingPunct="1">
        <a:defRPr sz="1900" kern="1200">
          <a:solidFill>
            <a:schemeClr val="tx1"/>
          </a:solidFill>
          <a:latin typeface="+mn-lt"/>
          <a:ea typeface="+mn-ea"/>
          <a:cs typeface="+mn-cs"/>
        </a:defRPr>
      </a:lvl4pPr>
      <a:lvl5pPr marL="1828472" algn="l" defTabSz="914235" rtl="0" eaLnBrk="1" latinLnBrk="0" hangingPunct="1">
        <a:defRPr sz="1900" kern="1200">
          <a:solidFill>
            <a:schemeClr val="tx1"/>
          </a:solidFill>
          <a:latin typeface="+mn-lt"/>
          <a:ea typeface="+mn-ea"/>
          <a:cs typeface="+mn-cs"/>
        </a:defRPr>
      </a:lvl5pPr>
      <a:lvl6pPr marL="2285589" algn="l" defTabSz="914235" rtl="0" eaLnBrk="1" latinLnBrk="0" hangingPunct="1">
        <a:defRPr sz="1900" kern="1200">
          <a:solidFill>
            <a:schemeClr val="tx1"/>
          </a:solidFill>
          <a:latin typeface="+mn-lt"/>
          <a:ea typeface="+mn-ea"/>
          <a:cs typeface="+mn-cs"/>
        </a:defRPr>
      </a:lvl6pPr>
      <a:lvl7pPr marL="2742707" algn="l" defTabSz="914235" rtl="0" eaLnBrk="1" latinLnBrk="0" hangingPunct="1">
        <a:defRPr sz="1900" kern="1200">
          <a:solidFill>
            <a:schemeClr val="tx1"/>
          </a:solidFill>
          <a:latin typeface="+mn-lt"/>
          <a:ea typeface="+mn-ea"/>
          <a:cs typeface="+mn-cs"/>
        </a:defRPr>
      </a:lvl7pPr>
      <a:lvl8pPr marL="3199826" algn="l" defTabSz="914235" rtl="0" eaLnBrk="1" latinLnBrk="0" hangingPunct="1">
        <a:defRPr sz="1900" kern="1200">
          <a:solidFill>
            <a:schemeClr val="tx1"/>
          </a:solidFill>
          <a:latin typeface="+mn-lt"/>
          <a:ea typeface="+mn-ea"/>
          <a:cs typeface="+mn-cs"/>
        </a:defRPr>
      </a:lvl8pPr>
      <a:lvl9pPr marL="3656943" algn="l" defTabSz="91423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4084"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381" indent="-344381" algn="l" defTabSz="914084"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443" indent="-341209" algn="l" defTabSz="914084"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504" indent="-344381" algn="l" defTabSz="914084"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561" indent="-345968"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621" indent="-336447"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73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70"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1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54"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4" rtl="0" eaLnBrk="1" latinLnBrk="0" hangingPunct="1">
        <a:defRPr sz="1900" kern="1200">
          <a:solidFill>
            <a:schemeClr val="tx1"/>
          </a:solidFill>
          <a:latin typeface="+mn-lt"/>
          <a:ea typeface="+mn-ea"/>
          <a:cs typeface="+mn-cs"/>
        </a:defRPr>
      </a:lvl1pPr>
      <a:lvl2pPr marL="457040" algn="l" defTabSz="914084" rtl="0" eaLnBrk="1" latinLnBrk="0" hangingPunct="1">
        <a:defRPr sz="1900" kern="1200">
          <a:solidFill>
            <a:schemeClr val="tx1"/>
          </a:solidFill>
          <a:latin typeface="+mn-lt"/>
          <a:ea typeface="+mn-ea"/>
          <a:cs typeface="+mn-cs"/>
        </a:defRPr>
      </a:lvl2pPr>
      <a:lvl3pPr marL="914084" algn="l" defTabSz="914084" rtl="0" eaLnBrk="1" latinLnBrk="0" hangingPunct="1">
        <a:defRPr sz="1900" kern="1200">
          <a:solidFill>
            <a:schemeClr val="tx1"/>
          </a:solidFill>
          <a:latin typeface="+mn-lt"/>
          <a:ea typeface="+mn-ea"/>
          <a:cs typeface="+mn-cs"/>
        </a:defRPr>
      </a:lvl3pPr>
      <a:lvl4pPr marL="1371124" algn="l" defTabSz="914084" rtl="0" eaLnBrk="1" latinLnBrk="0" hangingPunct="1">
        <a:defRPr sz="1900" kern="1200">
          <a:solidFill>
            <a:schemeClr val="tx1"/>
          </a:solidFill>
          <a:latin typeface="+mn-lt"/>
          <a:ea typeface="+mn-ea"/>
          <a:cs typeface="+mn-cs"/>
        </a:defRPr>
      </a:lvl4pPr>
      <a:lvl5pPr marL="1828168" algn="l" defTabSz="914084" rtl="0" eaLnBrk="1" latinLnBrk="0" hangingPunct="1">
        <a:defRPr sz="1900" kern="1200">
          <a:solidFill>
            <a:schemeClr val="tx1"/>
          </a:solidFill>
          <a:latin typeface="+mn-lt"/>
          <a:ea typeface="+mn-ea"/>
          <a:cs typeface="+mn-cs"/>
        </a:defRPr>
      </a:lvl5pPr>
      <a:lvl6pPr marL="2285205" algn="l" defTabSz="914084" rtl="0" eaLnBrk="1" latinLnBrk="0" hangingPunct="1">
        <a:defRPr sz="1900" kern="1200">
          <a:solidFill>
            <a:schemeClr val="tx1"/>
          </a:solidFill>
          <a:latin typeface="+mn-lt"/>
          <a:ea typeface="+mn-ea"/>
          <a:cs typeface="+mn-cs"/>
        </a:defRPr>
      </a:lvl6pPr>
      <a:lvl7pPr marL="2742251" algn="l" defTabSz="914084" rtl="0" eaLnBrk="1" latinLnBrk="0" hangingPunct="1">
        <a:defRPr sz="1900" kern="1200">
          <a:solidFill>
            <a:schemeClr val="tx1"/>
          </a:solidFill>
          <a:latin typeface="+mn-lt"/>
          <a:ea typeface="+mn-ea"/>
          <a:cs typeface="+mn-cs"/>
        </a:defRPr>
      </a:lvl7pPr>
      <a:lvl8pPr marL="3199291" algn="l" defTabSz="914084" rtl="0" eaLnBrk="1" latinLnBrk="0" hangingPunct="1">
        <a:defRPr sz="1900" kern="1200">
          <a:solidFill>
            <a:schemeClr val="tx1"/>
          </a:solidFill>
          <a:latin typeface="+mn-lt"/>
          <a:ea typeface="+mn-ea"/>
          <a:cs typeface="+mn-cs"/>
        </a:defRPr>
      </a:lvl8pPr>
      <a:lvl9pPr marL="3656334" algn="l" defTabSz="91408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WindowsAzure-TrainingKit/Demo-Windows8AndMobileServices" TargetMode="External"/><Relationship Id="rId2" Type="http://schemas.openxmlformats.org/officeDocument/2006/relationships/notesSlide" Target="../notesSlides/notesSlide2.xml"/><Relationship Id="rId1" Type="http://schemas.openxmlformats.org/officeDocument/2006/relationships/slideLayout" Target="../slideLayouts/slideLayout10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www.windowsazure.com/en-us/pricing/calculator/?scenario=mobil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hyperlink" Target="http://www.windowsazure.com/en-us/pricing/member-offers/" TargetMode="Externa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47.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46.png"/><Relationship Id="rId5" Type="http://schemas.openxmlformats.org/officeDocument/2006/relationships/tags" Target="../tags/tag12.xml"/><Relationship Id="rId10" Type="http://schemas.openxmlformats.org/officeDocument/2006/relationships/image" Target="../media/image45.png"/><Relationship Id="rId4" Type="http://schemas.openxmlformats.org/officeDocument/2006/relationships/tags" Target="../tags/tag11.xml"/><Relationship Id="rId9"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8" Type="http://schemas.openxmlformats.org/officeDocument/2006/relationships/hyperlink" Target="mailto:mobileservices@microsoft.com" TargetMode="External"/><Relationship Id="rId3" Type="http://schemas.openxmlformats.org/officeDocument/2006/relationships/hyperlink" Target="http://www.windowsazure.com/en-us/" TargetMode="External"/><Relationship Id="rId7" Type="http://schemas.openxmlformats.org/officeDocument/2006/relationships/hyperlink" Target="http://mobileservices.uservoice.com/forums/182281-feature-requests" TargetMode="External"/><Relationship Id="rId2" Type="http://schemas.openxmlformats.org/officeDocument/2006/relationships/notesSlide" Target="../notesSlides/notesSlide24.xml"/><Relationship Id="rId1" Type="http://schemas.openxmlformats.org/officeDocument/2006/relationships/slideLayout" Target="../slideLayouts/slideLayout206.xml"/><Relationship Id="rId6" Type="http://schemas.openxmlformats.org/officeDocument/2006/relationships/hyperlink" Target="mailto:nickha@microsoft.com" TargetMode="External"/><Relationship Id="rId11" Type="http://schemas.openxmlformats.org/officeDocument/2006/relationships/hyperlink" Target="http://go.microsoft.com/fwlink/?LinkID=130354&amp;clcid=0x409" TargetMode="External"/><Relationship Id="rId5" Type="http://schemas.openxmlformats.org/officeDocument/2006/relationships/hyperlink" Target="http://social.msdn.microsoft.com/Forums/en-US/azuremobile/threads" TargetMode="External"/><Relationship Id="rId10" Type="http://schemas.openxmlformats.org/officeDocument/2006/relationships/hyperlink" Target="http://www.twitter.com/chrisrisner" TargetMode="External"/><Relationship Id="rId4" Type="http://schemas.openxmlformats.org/officeDocument/2006/relationships/hyperlink" Target="http://windowsazure.com/mobile" TargetMode="External"/><Relationship Id="rId9" Type="http://schemas.openxmlformats.org/officeDocument/2006/relationships/hyperlink" Target="http://www.twitter.com/cloudnick"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6.png"/><Relationship Id="rId5" Type="http://schemas.openxmlformats.org/officeDocument/2006/relationships/tags" Target="../tags/tag5.xml"/><Relationship Id="rId10" Type="http://schemas.openxmlformats.org/officeDocument/2006/relationships/image" Target="../media/image45.png"/><Relationship Id="rId4" Type="http://schemas.openxmlformats.org/officeDocument/2006/relationships/tags" Target="../tags/tag4.xml"/><Relationship Id="rId9"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116" y="2234115"/>
            <a:ext cx="11514391" cy="1359196"/>
          </a:xfrm>
        </p:spPr>
        <p:txBody>
          <a:bodyPr/>
          <a:lstStyle/>
          <a:p>
            <a:r>
              <a:rPr lang="en-US" dirty="0" smtClean="0"/>
              <a:t>Building </a:t>
            </a:r>
            <a:r>
              <a:rPr lang="en-US" smtClean="0"/>
              <a:t>Windows Store </a:t>
            </a:r>
            <a:r>
              <a:rPr lang="en-US" dirty="0" smtClean="0"/>
              <a:t>Apps with Windows Azure Mobile Services</a:t>
            </a:r>
            <a:endParaRPr lang="en-US" dirty="0"/>
          </a:p>
        </p:txBody>
      </p:sp>
      <p:sp>
        <p:nvSpPr>
          <p:cNvPr id="3" name="Subtitle 2"/>
          <p:cNvSpPr>
            <a:spLocks noGrp="1"/>
          </p:cNvSpPr>
          <p:nvPr>
            <p:ph type="body" sz="quarter" idx="11"/>
          </p:nvPr>
        </p:nvSpPr>
        <p:spPr/>
        <p:txBody>
          <a:bodyPr>
            <a:normAutofit/>
          </a:bodyPr>
          <a:lstStyle/>
          <a:p>
            <a:r>
              <a:rPr lang="en-US" dirty="0"/>
              <a:t>Name</a:t>
            </a:r>
          </a:p>
          <a:p>
            <a:r>
              <a:rPr lang="en-US" dirty="0"/>
              <a:t>Title</a:t>
            </a:r>
          </a:p>
          <a:p>
            <a:r>
              <a:rPr lang="en-US" dirty="0" smtClean="0"/>
              <a:t>Organization</a:t>
            </a:r>
            <a:endParaRPr lang="en-US" dirty="0"/>
          </a:p>
        </p:txBody>
      </p:sp>
    </p:spTree>
    <p:extLst>
      <p:ext uri="{BB962C8B-B14F-4D97-AF65-F5344CB8AC3E}">
        <p14:creationId xmlns:p14="http://schemas.microsoft.com/office/powerpoint/2010/main" val="36626683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to SQL type mappings</a:t>
            </a:r>
            <a:endParaRPr lang="en-US" dirty="0"/>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85756544"/>
              </p:ext>
            </p:extLst>
          </p:nvPr>
        </p:nvGraphicFramePr>
        <p:xfrm>
          <a:off x="960121" y="1584962"/>
          <a:ext cx="10393679" cy="3372653"/>
        </p:xfrm>
        <a:graphic>
          <a:graphicData uri="http://schemas.openxmlformats.org/drawingml/2006/table">
            <a:tbl>
              <a:tblPr firstRow="1" firstCol="1" bandRow="1">
                <a:tableStyleId>{68D230F3-CF80-4859-8CE7-A43EE81993B5}</a:tableStyleId>
              </a:tblPr>
              <a:tblGrid>
                <a:gridCol w="4602480"/>
                <a:gridCol w="5791199"/>
              </a:tblGrid>
              <a:tr h="534933">
                <a:tc>
                  <a:txBody>
                    <a:bodyPr/>
                    <a:lstStyle/>
                    <a:p>
                      <a:pPr marL="0" marR="0">
                        <a:spcBef>
                          <a:spcPts val="0"/>
                        </a:spcBef>
                        <a:spcAft>
                          <a:spcPts val="0"/>
                        </a:spcAft>
                      </a:pPr>
                      <a:r>
                        <a:rPr lang="en-US" sz="2800" b="1" dirty="0">
                          <a:effectLst/>
                        </a:rPr>
                        <a:t>JSON Value</a:t>
                      </a:r>
                      <a:endParaRPr lang="en-US" sz="2800" b="1"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T-SQL Type</a:t>
                      </a:r>
                      <a:endParaRPr lang="en-US" sz="2800">
                        <a:effectLst/>
                        <a:latin typeface="Calibri"/>
                        <a:ea typeface="Calibri"/>
                        <a:cs typeface="Times New Roman"/>
                      </a:endParaRPr>
                    </a:p>
                  </a:txBody>
                  <a:tcPr marL="50800" marR="50800" marT="50800" marB="50800"/>
                </a:tc>
              </a:tr>
              <a:tr h="968266">
                <a:tc>
                  <a:txBody>
                    <a:bodyPr/>
                    <a:lstStyle/>
                    <a:p>
                      <a:pPr marL="0" marR="0">
                        <a:spcBef>
                          <a:spcPts val="0"/>
                        </a:spcBef>
                        <a:spcAft>
                          <a:spcPts val="0"/>
                        </a:spcAft>
                      </a:pPr>
                      <a:r>
                        <a:rPr lang="en-US" sz="2800" b="0" dirty="0">
                          <a:effectLst/>
                        </a:rPr>
                        <a:t>Numeric values (integer, decimal, floating point)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smtClean="0">
                          <a:effectLst/>
                        </a:rPr>
                        <a:t>Float</a:t>
                      </a:r>
                      <a:endParaRPr lang="en-US" sz="2800" dirty="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a:effectLst/>
                        </a:rPr>
                        <a:t>Boolean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a:t>
                      </a:r>
                      <a:r>
                        <a:rPr lang="en-US" sz="2800" dirty="0">
                          <a:effectLst/>
                        </a:rPr>
                        <a: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rPr>
                        <a:t>String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a:t>
                      </a:r>
                      <a:r>
                        <a:rPr lang="en-US" sz="2800" dirty="0" smtClean="0">
                          <a:effectLst/>
                        </a:rPr>
                        <a:t>(max)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33560334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Server Logic</a:t>
            </a:r>
            <a:br>
              <a:rPr lang="en-US" sz="6700" dirty="0"/>
            </a:br>
            <a:r>
              <a:rPr lang="en-US" sz="6700" dirty="0"/>
              <a:t>	</a:t>
            </a:r>
            <a:r>
              <a:rPr lang="en-US" sz="4000" dirty="0"/>
              <a:t>adding server logic on CRUD operations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56932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2"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3" tIns="45703" rIns="91403" bIns="45703" numCol="1" rtlCol="0" anchor="ctr" anchorCtr="0" compatLnSpc="1">
            <a:prstTxWarp prst="textNoShape">
              <a:avLst/>
            </a:prstTxWarp>
          </a:bodyPr>
          <a:lstStyle/>
          <a:p>
            <a:pPr algn="ctr" defTabSz="913782"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79539" y="1436914"/>
            <a:ext cx="4588595" cy="2550739"/>
          </a:xfrm>
          <a:prstGeom prst="rect">
            <a:avLst/>
          </a:prstGeom>
          <a:noFill/>
        </p:spPr>
        <p:txBody>
          <a:bodyPr wrap="square" lIns="0" tIns="0" rIns="0" bIns="0" rtlCol="0">
            <a:noAutofit/>
          </a:bodyPr>
          <a:lstStyle/>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URI</a:t>
            </a:r>
          </a:p>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Authenticate &amp;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Push Notification</a:t>
            </a:r>
          </a:p>
        </p:txBody>
      </p:sp>
      <p:sp>
        <p:nvSpPr>
          <p:cNvPr id="6" name="Rounded Rectangle 22"/>
          <p:cNvSpPr/>
          <p:nvPr/>
        </p:nvSpPr>
        <p:spPr bwMode="auto">
          <a:xfrm>
            <a:off x="517526"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t" anchorCtr="0" compatLnSpc="1">
            <a:prstTxWarp prst="textNoShape">
              <a:avLst/>
            </a:prstTxWarp>
          </a:bodyPr>
          <a:lstStyle/>
          <a:p>
            <a:pPr algn="ctr" defTabSz="913470" fontAlgn="base">
              <a:spcBef>
                <a:spcPts val="600"/>
              </a:spcBef>
              <a:spcAft>
                <a:spcPts val="600"/>
              </a:spcAft>
            </a:pPr>
            <a:r>
              <a:rPr lang="en-US" sz="2800" spc="-151"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752392" y="4437133"/>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a:t>
            </a:r>
          </a:p>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algn="ct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0" name="Rounded Rectangle 21"/>
          <p:cNvSpPr/>
          <p:nvPr/>
        </p:nvSpPr>
        <p:spPr bwMode="auto">
          <a:xfrm>
            <a:off x="4352929"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p>
        </p:txBody>
      </p:sp>
      <p:sp>
        <p:nvSpPr>
          <p:cNvPr id="13" name="Rounded Rectangle 18"/>
          <p:cNvSpPr/>
          <p:nvPr/>
        </p:nvSpPr>
        <p:spPr bwMode="auto">
          <a:xfrm>
            <a:off x="4352929"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0"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471229" y="3780877"/>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4" y="2686782"/>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78" y="3452950"/>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4937174"/>
            <a:ext cx="1771732" cy="603743"/>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07" tIns="45705" rIns="91407" bIns="45705" numCol="1" anchor="t" anchorCtr="0" compatLnSpc="1">
            <a:prstTxWarp prst="textNoShape">
              <a:avLst/>
            </a:prstTxWarp>
          </a:bodyPr>
          <a:lstStyle/>
          <a:p>
            <a:pPr defTabSz="914045"/>
            <a:endParaRPr lang="en-US">
              <a:solidFill>
                <a:srgbClr val="292929"/>
              </a:solidFill>
            </a:endParaRPr>
          </a:p>
        </p:txBody>
      </p:sp>
      <p:sp>
        <p:nvSpPr>
          <p:cNvPr id="34" name="Freeform 58"/>
          <p:cNvSpPr>
            <a:spLocks noEditPoints="1"/>
          </p:cNvSpPr>
          <p:nvPr/>
        </p:nvSpPr>
        <p:spPr bwMode="black">
          <a:xfrm>
            <a:off x="4962326"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7" rIns="82275" bIns="41137" numCol="1" anchor="t" anchorCtr="0" compatLnSpc="1">
            <a:prstTxWarp prst="textNoShape">
              <a:avLst/>
            </a:prstTxWarp>
          </a:bodyPr>
          <a:lstStyle/>
          <a:p>
            <a:pPr defTabSz="914045"/>
            <a:endParaRPr lang="en-US" sz="1600">
              <a:solidFill>
                <a:srgbClr val="292929"/>
              </a:solidFill>
            </a:endParaRPr>
          </a:p>
        </p:txBody>
      </p:sp>
      <p:grpSp>
        <p:nvGrpSpPr>
          <p:cNvPr id="35" name="Group 34"/>
          <p:cNvGrpSpPr/>
          <p:nvPr/>
        </p:nvGrpSpPr>
        <p:grpSpPr bwMode="black">
          <a:xfrm>
            <a:off x="1144704" y="2338438"/>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grpSp>
      <p:sp>
        <p:nvSpPr>
          <p:cNvPr id="39" name="Freeform 6"/>
          <p:cNvSpPr>
            <a:spLocks noEditPoints="1"/>
          </p:cNvSpPr>
          <p:nvPr/>
        </p:nvSpPr>
        <p:spPr bwMode="auto">
          <a:xfrm>
            <a:off x="1276318"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5" rIns="91407" bIns="45705" numCol="1" anchor="t" anchorCtr="0" compatLnSpc="1">
            <a:prstTxWarp prst="textNoShape">
              <a:avLst/>
            </a:prstTxWarp>
          </a:bodyPr>
          <a:lstStyle/>
          <a:p>
            <a:pPr defTabSz="914045"/>
            <a:endParaRPr lang="en-US">
              <a:solidFill>
                <a:srgbClr val="292929"/>
              </a:solidFill>
            </a:endParaRPr>
          </a:p>
        </p:txBody>
      </p:sp>
    </p:spTree>
    <p:extLst>
      <p:ext uri="{BB962C8B-B14F-4D97-AF65-F5344CB8AC3E}">
        <p14:creationId xmlns:p14="http://schemas.microsoft.com/office/powerpoint/2010/main" val="2464262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19114" y="1447800"/>
            <a:ext cx="11149013" cy="5009064"/>
          </a:xfrm>
        </p:spPr>
        <p:txBody>
          <a:bodyPr/>
          <a:lstStyle/>
          <a:p>
            <a:r>
              <a:rPr lang="en-US" spc="-71" dirty="0">
                <a:gradFill>
                  <a:gsLst>
                    <a:gs pos="2917">
                      <a:schemeClr val="tx1"/>
                    </a:gs>
                    <a:gs pos="30000">
                      <a:schemeClr val="tx1"/>
                    </a:gs>
                  </a:gsLst>
                  <a:lin ang="5400000" scaled="0"/>
                </a:gradFill>
              </a:rPr>
              <a:t>Integrates with WNS to provide Toast, Tile, Badge and Raw notifications</a:t>
            </a:r>
          </a:p>
          <a:p>
            <a:r>
              <a:rPr lang="en-US" spc="-71" dirty="0">
                <a:gradFill>
                  <a:gsLst>
                    <a:gs pos="2917">
                      <a:schemeClr val="tx1"/>
                    </a:gs>
                    <a:gs pos="30000">
                      <a:schemeClr val="tx1"/>
                    </a:gs>
                  </a:gsLst>
                  <a:lin ang="5400000" scaled="0"/>
                </a:gradFill>
              </a:rPr>
              <a:t>Portal captures your WNS client secret and package SID</a:t>
            </a:r>
          </a:p>
          <a:p>
            <a:r>
              <a:rPr lang="en-US" spc="-71" dirty="0">
                <a:gradFill>
                  <a:gsLst>
                    <a:gs pos="2917">
                      <a:schemeClr val="tx1"/>
                    </a:gs>
                    <a:gs pos="30000">
                      <a:schemeClr val="tx1"/>
                    </a:gs>
                  </a:gsLst>
                  <a:lin ang="5400000" scaled="0"/>
                </a:gradFill>
              </a:rPr>
              <a:t>push.wns.* provides: </a:t>
            </a:r>
          </a:p>
          <a:p>
            <a:r>
              <a:rPr lang="en-US" spc="-71" dirty="0">
                <a:gradFill>
                  <a:gsLst>
                    <a:gs pos="2917">
                      <a:schemeClr val="tx1"/>
                    </a:gs>
                    <a:gs pos="30000">
                      <a:schemeClr val="tx1"/>
                    </a:gs>
                  </a:gsLst>
                  <a:lin ang="5400000" scaled="0"/>
                </a:gradFill>
              </a:rPr>
              <a:t>	</a:t>
            </a:r>
            <a:r>
              <a:rPr lang="en-US" sz="3600" spc="-71" dirty="0">
                <a:gradFill>
                  <a:gsLst>
                    <a:gs pos="2917">
                      <a:schemeClr val="tx1"/>
                    </a:gs>
                    <a:gs pos="30000">
                      <a:schemeClr val="tx1"/>
                    </a:gs>
                  </a:gsLst>
                  <a:lin ang="5400000" scaled="0"/>
                </a:gradFill>
              </a:rPr>
              <a:t>clean easy object model to compose notifications</a:t>
            </a:r>
          </a:p>
          <a:p>
            <a:r>
              <a:rPr lang="en-US" sz="3600" spc="-71" dirty="0">
                <a:gradFill>
                  <a:gsLst>
                    <a:gs pos="2917">
                      <a:schemeClr val="tx1"/>
                    </a:gs>
                    <a:gs pos="30000">
                      <a:schemeClr val="tx1"/>
                    </a:gs>
                  </a:gsLst>
                  <a:lin ang="5400000" scaled="0"/>
                </a:gradFill>
              </a:rPr>
              <a:t>	Performs </a:t>
            </a:r>
            <a:r>
              <a:rPr lang="en-US" sz="3600" spc="-71" dirty="0" err="1">
                <a:gradFill>
                  <a:gsLst>
                    <a:gs pos="2917">
                      <a:schemeClr val="tx1"/>
                    </a:gs>
                    <a:gs pos="30000">
                      <a:schemeClr val="tx1"/>
                    </a:gs>
                  </a:gsLst>
                  <a:lin ang="5400000" scaled="0"/>
                </a:gradFill>
              </a:rPr>
              <a:t>auth</a:t>
            </a:r>
            <a:r>
              <a:rPr lang="en-US" sz="3600" spc="-71" dirty="0">
                <a:gradFill>
                  <a:gsLst>
                    <a:gs pos="2917">
                      <a:schemeClr val="tx1"/>
                    </a:gs>
                    <a:gs pos="30000">
                      <a:schemeClr val="tx1"/>
                    </a:gs>
                  </a:gsLst>
                  <a:lin ang="5400000" scaled="0"/>
                </a:gradFill>
              </a:rPr>
              <a:t> against WNS for you</a:t>
            </a:r>
          </a:p>
          <a:p>
            <a:endParaRPr lang="en-US" dirty="0"/>
          </a:p>
        </p:txBody>
      </p:sp>
    </p:spTree>
    <p:extLst>
      <p:ext uri="{BB962C8B-B14F-4D97-AF65-F5344CB8AC3E}">
        <p14:creationId xmlns:p14="http://schemas.microsoft.com/office/powerpoint/2010/main" val="13243452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78"/>
            <a:ext cx="10237787" cy="927946"/>
          </a:xfrm>
        </p:spPr>
        <p:txBody>
          <a:bodyPr/>
          <a:lstStyle/>
          <a:p>
            <a:r>
              <a:rPr lang="en-US" sz="6700" dirty="0"/>
              <a:t>Push Notifications</a:t>
            </a:r>
            <a:endParaRPr lang="en-US" sz="6700" dirty="0">
              <a:solidFill>
                <a:srgbClr val="FF0000"/>
              </a:solidFil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0652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Auth</a:t>
            </a:r>
            <a:r>
              <a:rPr lang="en-US" dirty="0" smtClean="0"/>
              <a:t>*</a:t>
            </a:r>
            <a:endParaRPr lang="en-US" dirty="0"/>
          </a:p>
        </p:txBody>
      </p:sp>
      <p:sp>
        <p:nvSpPr>
          <p:cNvPr id="3" name="Text Placeholder 2"/>
          <p:cNvSpPr>
            <a:spLocks noGrp="1"/>
          </p:cNvSpPr>
          <p:nvPr>
            <p:ph type="body" sz="quarter" idx="10"/>
          </p:nvPr>
        </p:nvSpPr>
        <p:spPr>
          <a:xfrm>
            <a:off x="549936" y="1026559"/>
            <a:ext cx="11149013" cy="6190926"/>
          </a:xfrm>
        </p:spPr>
        <p:txBody>
          <a:bodyPr/>
          <a:lstStyle/>
          <a:p>
            <a:pPr defTabSz="914159"/>
            <a:r>
              <a:rPr lang="en-US" sz="3600" spc="-71" dirty="0">
                <a:gradFill>
                  <a:gsLst>
                    <a:gs pos="2917">
                      <a:srgbClr val="292929"/>
                    </a:gs>
                    <a:gs pos="30000">
                      <a:srgbClr val="292929"/>
                    </a:gs>
                  </a:gsLst>
                  <a:lin ang="5400000" scaled="0"/>
                </a:gradFill>
              </a:rPr>
              <a:t>Authenticate against Microsoft Account, Twitter, Facebook, Google</a:t>
            </a:r>
          </a:p>
          <a:p>
            <a:pPr defTabSz="914159"/>
            <a:r>
              <a:rPr lang="en-US" sz="3600" spc="-71" dirty="0">
                <a:gradFill>
                  <a:gsLst>
                    <a:gs pos="2917">
                      <a:srgbClr val="292929"/>
                    </a:gs>
                    <a:gs pos="30000">
                      <a:srgbClr val="292929"/>
                    </a:gs>
                  </a:gsLst>
                  <a:lin ang="5400000" scaled="0"/>
                </a:gradFill>
              </a:rPr>
              <a:t>Table level permissions for each CRUD operation</a:t>
            </a:r>
          </a:p>
          <a:p>
            <a:pPr defTabSz="914159"/>
            <a:r>
              <a:rPr lang="en-US" sz="2800" spc="-71" dirty="0">
                <a:gradFill>
                  <a:gsLst>
                    <a:gs pos="2917">
                      <a:srgbClr val="292929"/>
                    </a:gs>
                    <a:gs pos="30000">
                      <a:srgbClr val="292929"/>
                    </a:gs>
                  </a:gsLst>
                  <a:lin ang="5400000" scaled="0"/>
                </a:gradFill>
              </a:rPr>
              <a:t>	Everyone</a:t>
            </a:r>
          </a:p>
          <a:p>
            <a:pPr defTabSz="914159"/>
            <a:r>
              <a:rPr lang="en-US" sz="2800" spc="-71" dirty="0">
                <a:gradFill>
                  <a:gsLst>
                    <a:gs pos="2917">
                      <a:srgbClr val="292929"/>
                    </a:gs>
                    <a:gs pos="30000">
                      <a:srgbClr val="292929"/>
                    </a:gs>
                  </a:gsLst>
                  <a:lin ang="5400000" scaled="0"/>
                </a:gradFill>
              </a:rPr>
              <a:t>	Anyone with the Application Key</a:t>
            </a:r>
          </a:p>
          <a:p>
            <a:pPr defTabSz="914159"/>
            <a:r>
              <a:rPr lang="en-US" sz="2800" spc="-71" dirty="0">
                <a:gradFill>
                  <a:gsLst>
                    <a:gs pos="2917">
                      <a:srgbClr val="292929"/>
                    </a:gs>
                    <a:gs pos="30000">
                      <a:srgbClr val="292929"/>
                    </a:gs>
                  </a:gsLst>
                  <a:lin ang="5400000" scaled="0"/>
                </a:gradFill>
              </a:rPr>
              <a:t>	Only Authenticated Users</a:t>
            </a:r>
          </a:p>
          <a:p>
            <a:pPr defTabSz="914159"/>
            <a:r>
              <a:rPr lang="en-US" sz="2800" spc="-71" dirty="0">
                <a:gradFill>
                  <a:gsLst>
                    <a:gs pos="2917">
                      <a:srgbClr val="292929"/>
                    </a:gs>
                    <a:gs pos="30000">
                      <a:srgbClr val="292929"/>
                    </a:gs>
                  </a:gsLst>
                  <a:lin ang="5400000" scaled="0"/>
                </a:gradFill>
              </a:rPr>
              <a:t>	Only Scripts and Admins</a:t>
            </a:r>
          </a:p>
          <a:p>
            <a:pPr defTabSz="914159"/>
            <a:r>
              <a:rPr lang="en-US" sz="3600" spc="-71" dirty="0">
                <a:gradFill>
                  <a:gsLst>
                    <a:gs pos="2917">
                      <a:srgbClr val="292929"/>
                    </a:gs>
                    <a:gs pos="30000">
                      <a:srgbClr val="292929"/>
                    </a:gs>
                  </a:gsLst>
                  <a:lin ang="5400000" scaled="0"/>
                </a:gradFill>
              </a:rPr>
              <a:t>More granular control with server side scripts</a:t>
            </a:r>
          </a:p>
          <a:p>
            <a:pPr defTabSz="914159"/>
            <a:r>
              <a:rPr lang="en-US" sz="36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user.level</a:t>
            </a:r>
            <a:r>
              <a:rPr lang="en-US" sz="2800" spc="-71" dirty="0">
                <a:gradFill>
                  <a:gsLst>
                    <a:gs pos="2917">
                      <a:srgbClr val="292929"/>
                    </a:gs>
                    <a:gs pos="30000">
                      <a:srgbClr val="292929"/>
                    </a:gs>
                  </a:gsLst>
                  <a:lin ang="5400000" scaled="0"/>
                </a:gradFill>
              </a:rPr>
              <a:t>: {admin, authenticated, anonymous}</a:t>
            </a:r>
          </a:p>
          <a:p>
            <a:pPr defTabSz="914159"/>
            <a:r>
              <a:rPr lang="en-US" sz="28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user.userId</a:t>
            </a:r>
            <a:r>
              <a:rPr lang="en-US" sz="2800" spc="-71" dirty="0">
                <a:gradFill>
                  <a:gsLst>
                    <a:gs pos="2917">
                      <a:srgbClr val="292929"/>
                    </a:gs>
                    <a:gs pos="30000">
                      <a:srgbClr val="292929"/>
                    </a:gs>
                  </a:gsLst>
                  <a:lin ang="5400000" scaled="0"/>
                </a:gradFill>
              </a:rPr>
              <a:t>: id or undefined if not authenticated</a:t>
            </a:r>
          </a:p>
          <a:p>
            <a:endParaRPr lang="en-US" dirty="0"/>
          </a:p>
        </p:txBody>
      </p:sp>
    </p:spTree>
    <p:extLst>
      <p:ext uri="{BB962C8B-B14F-4D97-AF65-F5344CB8AC3E}">
        <p14:creationId xmlns:p14="http://schemas.microsoft.com/office/powerpoint/2010/main" val="337645585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Adding Authentication</a:t>
            </a:r>
            <a:br>
              <a:rPr lang="en-US" sz="6700" dirty="0"/>
            </a:br>
            <a:r>
              <a:rPr lang="en-US" sz="6700" dirty="0"/>
              <a:t>	</a:t>
            </a:r>
            <a:r>
              <a:rPr lang="en-US" sz="4000" dirty="0"/>
              <a:t>hooking up </a:t>
            </a:r>
            <a:r>
              <a:rPr lang="en-US" sz="4000" dirty="0" smtClean="0"/>
              <a:t>Microsoft Account in </a:t>
            </a:r>
            <a:r>
              <a:rPr lang="en-US" sz="4000" dirty="0"/>
              <a:t>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2663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Scheduler</a:t>
            </a:r>
            <a:endParaRPr lang="en-US" dirty="0"/>
          </a:p>
        </p:txBody>
      </p:sp>
      <p:sp>
        <p:nvSpPr>
          <p:cNvPr id="3" name="Text Placeholder 2"/>
          <p:cNvSpPr>
            <a:spLocks noGrp="1"/>
          </p:cNvSpPr>
          <p:nvPr>
            <p:ph type="body" sz="quarter" idx="10"/>
          </p:nvPr>
        </p:nvSpPr>
        <p:spPr>
          <a:xfrm>
            <a:off x="549936" y="1026559"/>
            <a:ext cx="11410415" cy="8605433"/>
          </a:xfrm>
        </p:spPr>
        <p:txBody>
          <a:bodyPr/>
          <a:lstStyle/>
          <a:p>
            <a:pPr defTabSz="914159"/>
            <a:r>
              <a:rPr lang="en-US" sz="3200" spc="-71" dirty="0" smtClean="0">
                <a:gradFill>
                  <a:gsLst>
                    <a:gs pos="2917">
                      <a:srgbClr val="292929"/>
                    </a:gs>
                    <a:gs pos="30000">
                      <a:srgbClr val="292929"/>
                    </a:gs>
                  </a:gsLst>
                  <a:lin ang="5400000" scaled="0"/>
                </a:gradFill>
              </a:rPr>
              <a:t>Execute scripts on a Schedule</a:t>
            </a:r>
          </a:p>
          <a:p>
            <a:pPr defTabSz="914159"/>
            <a:r>
              <a:rPr lang="en-US" sz="3200" spc="-71" dirty="0">
                <a:gradFill>
                  <a:gsLst>
                    <a:gs pos="2917">
                      <a:srgbClr val="292929"/>
                    </a:gs>
                    <a:gs pos="30000">
                      <a:srgbClr val="292929"/>
                    </a:gs>
                  </a:gsLst>
                  <a:lin ang="5400000" scaled="0"/>
                </a:gradFill>
              </a:rPr>
              <a:t>	</a:t>
            </a:r>
            <a:r>
              <a:rPr lang="en-US" sz="2400" dirty="0"/>
              <a:t>by Minutes</a:t>
            </a:r>
          </a:p>
          <a:p>
            <a:pPr defTabSz="914159"/>
            <a:r>
              <a:rPr lang="en-US" sz="2400" dirty="0"/>
              <a:t>	by Hours</a:t>
            </a:r>
          </a:p>
          <a:p>
            <a:pPr defTabSz="914159"/>
            <a:r>
              <a:rPr lang="en-US" sz="2400" dirty="0"/>
              <a:t>	by Days</a:t>
            </a:r>
          </a:p>
          <a:p>
            <a:pPr defTabSz="914159"/>
            <a:r>
              <a:rPr lang="en-US" sz="2400" dirty="0"/>
              <a:t>	By Months</a:t>
            </a:r>
          </a:p>
          <a:p>
            <a:pPr defTabSz="914159"/>
            <a:r>
              <a:rPr lang="en-US" sz="3200" spc="-71" dirty="0">
                <a:gradFill>
                  <a:gsLst>
                    <a:gs pos="2917">
                      <a:srgbClr val="292929"/>
                    </a:gs>
                    <a:gs pos="30000">
                      <a:srgbClr val="292929"/>
                    </a:gs>
                  </a:gsLst>
                  <a:lin ang="5400000" scaled="0"/>
                </a:gradFill>
              </a:rPr>
              <a:t>Execute scripts </a:t>
            </a:r>
            <a:r>
              <a:rPr lang="en-US" sz="3200" spc="-71" dirty="0" smtClean="0">
                <a:gradFill>
                  <a:gsLst>
                    <a:gs pos="2917">
                      <a:srgbClr val="292929"/>
                    </a:gs>
                    <a:gs pos="30000">
                      <a:srgbClr val="292929"/>
                    </a:gs>
                  </a:gsLst>
                  <a:lin ang="5400000" scaled="0"/>
                </a:gradFill>
              </a:rPr>
              <a:t>on Demand</a:t>
            </a:r>
          </a:p>
          <a:p>
            <a:pPr defTabSz="914159"/>
            <a:r>
              <a:rPr lang="en-US" sz="3200" spc="-71" dirty="0" smtClean="0">
                <a:gradFill>
                  <a:gsLst>
                    <a:gs pos="2917">
                      <a:srgbClr val="292929"/>
                    </a:gs>
                    <a:gs pos="30000">
                      <a:srgbClr val="292929"/>
                    </a:gs>
                  </a:gsLst>
                  <a:lin ang="5400000" scaled="0"/>
                </a:gradFill>
              </a:rPr>
              <a:t>Examples</a:t>
            </a:r>
            <a:endParaRPr lang="en-US" sz="3200" spc="-71" dirty="0">
              <a:gradFill>
                <a:gsLst>
                  <a:gs pos="2917">
                    <a:srgbClr val="292929"/>
                  </a:gs>
                  <a:gs pos="30000">
                    <a:srgbClr val="292929"/>
                  </a:gs>
                </a:gsLst>
                <a:lin ang="5400000" scaled="0"/>
              </a:gradFill>
            </a:endParaRPr>
          </a:p>
          <a:p>
            <a:pPr defTabSz="914159"/>
            <a:r>
              <a:rPr lang="en-US" sz="2400" dirty="0"/>
              <a:t>  </a:t>
            </a:r>
            <a:r>
              <a:rPr lang="en-US" sz="2400" dirty="0" smtClean="0"/>
              <a:t>	Periodic </a:t>
            </a:r>
            <a:r>
              <a:rPr lang="en-US" sz="2400" dirty="0"/>
              <a:t>purge of old data</a:t>
            </a:r>
          </a:p>
          <a:p>
            <a:pPr defTabSz="914159"/>
            <a:r>
              <a:rPr lang="en-US" sz="2400" dirty="0"/>
              <a:t>  </a:t>
            </a:r>
            <a:r>
              <a:rPr lang="en-US" sz="2400" dirty="0" smtClean="0"/>
              <a:t>	Poll </a:t>
            </a:r>
            <a:r>
              <a:rPr lang="en-US" sz="2400" dirty="0"/>
              <a:t>and aggregate from 3rd  </a:t>
            </a:r>
            <a:r>
              <a:rPr lang="en-US" sz="2400" dirty="0" smtClean="0"/>
              <a:t>party </a:t>
            </a:r>
            <a:r>
              <a:rPr lang="en-US" sz="2400" dirty="0"/>
              <a:t>(Twitter, RSS, others)</a:t>
            </a:r>
          </a:p>
          <a:p>
            <a:pPr defTabSz="914159"/>
            <a:r>
              <a:rPr lang="en-US" sz="2400" dirty="0"/>
              <a:t>  </a:t>
            </a:r>
            <a:r>
              <a:rPr lang="en-US" sz="2400" dirty="0" smtClean="0"/>
              <a:t>	Process/resize </a:t>
            </a:r>
            <a:r>
              <a:rPr lang="en-US" sz="2400" dirty="0"/>
              <a:t>images</a:t>
            </a:r>
          </a:p>
          <a:p>
            <a:pPr fontAlgn="ctr"/>
            <a:r>
              <a:rPr lang="en-US" sz="2400" dirty="0"/>
              <a:t>   </a:t>
            </a:r>
            <a:r>
              <a:rPr lang="en-US" sz="2400" dirty="0" smtClean="0"/>
              <a:t>	Schedule </a:t>
            </a:r>
            <a:r>
              <a:rPr lang="en-US" sz="2400" dirty="0"/>
              <a:t>sending push notifications for a  </a:t>
            </a:r>
            <a:r>
              <a:rPr lang="en-US" sz="2400" dirty="0" smtClean="0"/>
              <a:t>given </a:t>
            </a:r>
            <a:r>
              <a:rPr lang="en-US" sz="2400" dirty="0"/>
              <a:t>time of day</a:t>
            </a:r>
          </a:p>
          <a:p>
            <a:pPr fontAlgn="ctr"/>
            <a:r>
              <a:rPr lang="en-US" sz="3200" dirty="0"/>
              <a:t> </a:t>
            </a:r>
          </a:p>
          <a:p>
            <a:pPr defTabSz="914159"/>
            <a:endParaRPr lang="en-US" sz="3200" spc="-71" dirty="0">
              <a:gradFill>
                <a:gsLst>
                  <a:gs pos="2917">
                    <a:srgbClr val="292929"/>
                  </a:gs>
                  <a:gs pos="30000">
                    <a:srgbClr val="292929"/>
                  </a:gs>
                </a:gsLst>
                <a:lin ang="5400000" scaled="0"/>
              </a:gradFill>
            </a:endParaRPr>
          </a:p>
          <a:p>
            <a:endParaRPr lang="en-US" sz="3200" dirty="0"/>
          </a:p>
          <a:p>
            <a:pPr defTabSz="914159"/>
            <a:endParaRPr lang="en-US" sz="3200" spc="-71" dirty="0" smtClean="0">
              <a:gradFill>
                <a:gsLst>
                  <a:gs pos="2917">
                    <a:srgbClr val="292929"/>
                  </a:gs>
                  <a:gs pos="30000">
                    <a:srgbClr val="292929"/>
                  </a:gs>
                </a:gsLst>
                <a:lin ang="5400000" scaled="0"/>
              </a:gradFill>
            </a:endParaRPr>
          </a:p>
          <a:p>
            <a:pPr defTabSz="914159"/>
            <a:endParaRPr lang="en-US" sz="3200" spc="-71" dirty="0" smtClean="0">
              <a:gradFill>
                <a:gsLst>
                  <a:gs pos="2917">
                    <a:srgbClr val="292929"/>
                  </a:gs>
                  <a:gs pos="30000">
                    <a:srgbClr val="292929"/>
                  </a:gs>
                </a:gsLst>
                <a:lin ang="5400000" scaled="0"/>
              </a:gradFill>
            </a:endParaRPr>
          </a:p>
          <a:p>
            <a:pPr defTabSz="914159"/>
            <a:endParaRPr lang="en-US" sz="3200" spc="-71" dirty="0" smtClean="0">
              <a:gradFill>
                <a:gsLst>
                  <a:gs pos="2917">
                    <a:srgbClr val="292929"/>
                  </a:gs>
                  <a:gs pos="30000">
                    <a:srgbClr val="292929"/>
                  </a:gs>
                </a:gsLst>
                <a:lin ang="5400000" scaled="0"/>
              </a:gradFill>
            </a:endParaRPr>
          </a:p>
        </p:txBody>
      </p:sp>
    </p:spTree>
    <p:extLst>
      <p:ext uri="{BB962C8B-B14F-4D97-AF65-F5344CB8AC3E}">
        <p14:creationId xmlns:p14="http://schemas.microsoft.com/office/powerpoint/2010/main" val="117541023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975725"/>
            <a:ext cx="10237787" cy="1481944"/>
          </a:xfrm>
        </p:spPr>
        <p:txBody>
          <a:bodyPr/>
          <a:lstStyle/>
          <a:p>
            <a:r>
              <a:rPr lang="en-US" sz="6700" dirty="0" smtClean="0"/>
              <a:t>Demo</a:t>
            </a:r>
            <a:r>
              <a:rPr lang="en-US" sz="6700" dirty="0"/>
              <a:t/>
            </a:r>
            <a:br>
              <a:rPr lang="en-US" sz="6700" dirty="0"/>
            </a:br>
            <a:r>
              <a:rPr lang="en-US" sz="4000" dirty="0" smtClean="0"/>
              <a:t>Poll </a:t>
            </a:r>
            <a:r>
              <a:rPr lang="en-US" sz="4000" dirty="0" smtClean="0"/>
              <a:t>Twitter and send notification on </a:t>
            </a:r>
            <a:r>
              <a:rPr lang="en-US" sz="4000" dirty="0" smtClean="0"/>
              <a:t>a schedule</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402024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Logging and Scale</a:t>
            </a:r>
            <a:endParaRPr lang="en-US" dirty="0"/>
          </a:p>
        </p:txBody>
      </p:sp>
      <p:sp>
        <p:nvSpPr>
          <p:cNvPr id="3" name="Text Placeholder 2"/>
          <p:cNvSpPr>
            <a:spLocks noGrp="1"/>
          </p:cNvSpPr>
          <p:nvPr>
            <p:ph type="body" sz="quarter" idx="10"/>
          </p:nvPr>
        </p:nvSpPr>
        <p:spPr>
          <a:xfrm>
            <a:off x="519113" y="1447801"/>
            <a:ext cx="5670866" cy="5715411"/>
          </a:xfrm>
        </p:spPr>
        <p:txBody>
          <a:bodyPr/>
          <a:lstStyle/>
          <a:p>
            <a:r>
              <a:rPr lang="en-US" sz="5400" dirty="0">
                <a:solidFill>
                  <a:schemeClr val="accent2"/>
                </a:solidFill>
              </a:rPr>
              <a:t>Diagnostics</a:t>
            </a:r>
          </a:p>
          <a:p>
            <a:pPr lvl="1"/>
            <a:r>
              <a:rPr lang="en-US" sz="3200" dirty="0"/>
              <a:t>API calls</a:t>
            </a:r>
          </a:p>
          <a:p>
            <a:pPr lvl="1"/>
            <a:r>
              <a:rPr lang="en-US" sz="3200" dirty="0"/>
              <a:t>CPU Time</a:t>
            </a:r>
          </a:p>
          <a:p>
            <a:pPr lvl="1"/>
            <a:r>
              <a:rPr lang="en-US" sz="3200" dirty="0"/>
              <a:t>Data Out</a:t>
            </a:r>
          </a:p>
          <a:p>
            <a:pPr lvl="1"/>
            <a:endParaRPr lang="en-US" sz="3200" dirty="0"/>
          </a:p>
          <a:p>
            <a:r>
              <a:rPr lang="en-US" sz="5400" dirty="0">
                <a:solidFill>
                  <a:schemeClr val="accent2"/>
                </a:solidFill>
              </a:rPr>
              <a:t>Logging</a:t>
            </a:r>
          </a:p>
          <a:p>
            <a:pPr lvl="1"/>
            <a:r>
              <a:rPr lang="en-US" sz="3200" dirty="0" err="1"/>
              <a:t>console.error</a:t>
            </a:r>
            <a:r>
              <a:rPr lang="en-US" sz="3200" dirty="0"/>
              <a:t>(…)</a:t>
            </a:r>
          </a:p>
          <a:p>
            <a:pPr lvl="1"/>
            <a:r>
              <a:rPr lang="en-US" sz="3200" dirty="0"/>
              <a:t>console.log</a:t>
            </a:r>
            <a:r>
              <a:rPr lang="en-US" sz="3200" dirty="0" smtClean="0"/>
              <a:t>(…)</a:t>
            </a:r>
          </a:p>
          <a:p>
            <a:pPr lvl="1"/>
            <a:r>
              <a:rPr lang="en-US" sz="3200" dirty="0" err="1" smtClean="0"/>
              <a:t>console.warn</a:t>
            </a:r>
            <a:r>
              <a:rPr lang="en-US" sz="3200" dirty="0" smtClean="0"/>
              <a:t>(…)</a:t>
            </a:r>
            <a:endParaRPr lang="en-US" sz="3200" dirty="0"/>
          </a:p>
          <a:p>
            <a:pPr lvl="1"/>
            <a:endParaRPr lang="en-US" sz="3200" dirty="0"/>
          </a:p>
          <a:p>
            <a:pPr lvl="1"/>
            <a:endParaRPr lang="en-US" sz="3200" dirty="0"/>
          </a:p>
        </p:txBody>
      </p:sp>
      <p:sp>
        <p:nvSpPr>
          <p:cNvPr id="4" name="Text Placeholder 2"/>
          <p:cNvSpPr txBox="1">
            <a:spLocks/>
          </p:cNvSpPr>
          <p:nvPr/>
        </p:nvSpPr>
        <p:spPr>
          <a:xfrm>
            <a:off x="6189980" y="1447800"/>
            <a:ext cx="5998846" cy="5272213"/>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solidFill>
                  <a:schemeClr val="accent2"/>
                </a:solidFill>
              </a:rPr>
              <a:t>Scale - Compute</a:t>
            </a:r>
          </a:p>
          <a:p>
            <a:pPr lvl="1"/>
            <a:r>
              <a:rPr lang="en-US" sz="3200" dirty="0"/>
              <a:t>Scale out instance count</a:t>
            </a:r>
          </a:p>
          <a:p>
            <a:pPr lvl="1"/>
            <a:r>
              <a:rPr lang="en-US" sz="3200" dirty="0"/>
              <a:t>Scale up VM size</a:t>
            </a:r>
          </a:p>
          <a:p>
            <a:pPr lvl="1"/>
            <a:endParaRPr lang="en-US" sz="3200" dirty="0"/>
          </a:p>
          <a:p>
            <a:r>
              <a:rPr lang="en-US" sz="5400" dirty="0">
                <a:solidFill>
                  <a:schemeClr val="accent2"/>
                </a:solidFill>
              </a:rPr>
              <a:t>Scale - Storage</a:t>
            </a:r>
          </a:p>
          <a:p>
            <a:pPr lvl="1"/>
            <a:r>
              <a:rPr lang="en-US" sz="3200" dirty="0"/>
              <a:t>Scale out mobile service tenant to dedicated SQL DB</a:t>
            </a:r>
          </a:p>
          <a:p>
            <a:pPr lvl="1"/>
            <a:r>
              <a:rPr lang="en-US" sz="3200" dirty="0"/>
              <a:t>Scale up SQL DB capacity</a:t>
            </a:r>
          </a:p>
          <a:p>
            <a:pPr lvl="1"/>
            <a:endParaRPr lang="en-US" sz="3200" dirty="0"/>
          </a:p>
          <a:p>
            <a:pPr lvl="1"/>
            <a:endParaRPr lang="en-US" sz="3200" dirty="0"/>
          </a:p>
        </p:txBody>
      </p:sp>
    </p:spTree>
    <p:extLst>
      <p:ext uri="{BB962C8B-B14F-4D97-AF65-F5344CB8AC3E}">
        <p14:creationId xmlns:p14="http://schemas.microsoft.com/office/powerpoint/2010/main" val="223390293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Scripts</a:t>
            </a:r>
            <a:endParaRPr lang="en-US" dirty="0"/>
          </a:p>
        </p:txBody>
      </p:sp>
      <p:sp>
        <p:nvSpPr>
          <p:cNvPr id="5" name="Text Placeholder 4"/>
          <p:cNvSpPr>
            <a:spLocks noGrp="1"/>
          </p:cNvSpPr>
          <p:nvPr>
            <p:ph type="body" sz="quarter" idx="10"/>
          </p:nvPr>
        </p:nvSpPr>
        <p:spPr>
          <a:xfrm>
            <a:off x="519114" y="1447800"/>
            <a:ext cx="11149013" cy="2856167"/>
          </a:xfrm>
        </p:spPr>
        <p:txBody>
          <a:bodyPr/>
          <a:lstStyle/>
          <a:p>
            <a:r>
              <a:rPr lang="en-US" dirty="0" smtClean="0"/>
              <a:t>Demo scripts are </a:t>
            </a:r>
            <a:r>
              <a:rPr lang="en-US" dirty="0"/>
              <a:t>contained within </a:t>
            </a:r>
            <a:r>
              <a:rPr lang="en-US" dirty="0" smtClean="0"/>
              <a:t>/DEMO-</a:t>
            </a:r>
            <a:r>
              <a:rPr lang="en-US" dirty="0" err="1" smtClean="0"/>
              <a:t>WindowsAzureMobileServices</a:t>
            </a:r>
            <a:endParaRPr lang="en-US" dirty="0" smtClean="0"/>
          </a:p>
          <a:p>
            <a:r>
              <a:rPr lang="en-US" dirty="0" smtClean="0"/>
              <a:t>At the time of writing they are also available </a:t>
            </a:r>
            <a:r>
              <a:rPr lang="en-US" dirty="0"/>
              <a:t>at </a:t>
            </a:r>
            <a:r>
              <a:rPr lang="en-US" dirty="0">
                <a:hlinkClick r:id="rId3"/>
              </a:rPr>
              <a:t>https://</a:t>
            </a:r>
            <a:r>
              <a:rPr lang="en-US" dirty="0" smtClean="0">
                <a:hlinkClick r:id="rId3"/>
              </a:rPr>
              <a:t>github.com/WindowsAzure-TrainingKit/Demo-Windows8AndMobileServices</a:t>
            </a:r>
            <a:r>
              <a:rPr lang="en-US" dirty="0" smtClean="0"/>
              <a:t> </a:t>
            </a:r>
          </a:p>
          <a:p>
            <a:pPr marL="0" indent="0">
              <a:buNone/>
            </a:pPr>
            <a:endParaRPr lang="en-US" dirty="0" smtClean="0"/>
          </a:p>
        </p:txBody>
      </p:sp>
    </p:spTree>
    <p:extLst>
      <p:ext uri="{BB962C8B-B14F-4D97-AF65-F5344CB8AC3E}">
        <p14:creationId xmlns:p14="http://schemas.microsoft.com/office/powerpoint/2010/main" val="180631796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Diagnostics, Logging, Scale</a:t>
            </a:r>
            <a:br>
              <a:rPr lang="en-US" sz="6700" dirty="0"/>
            </a:b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58046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during Preview</a:t>
            </a:r>
            <a:endParaRPr lang="en-US" dirty="0"/>
          </a:p>
        </p:txBody>
      </p:sp>
      <p:sp>
        <p:nvSpPr>
          <p:cNvPr id="12" name="Rectangle 11"/>
          <p:cNvSpPr/>
          <p:nvPr/>
        </p:nvSpPr>
        <p:spPr bwMode="auto">
          <a:xfrm>
            <a:off x="3964889" y="1169635"/>
            <a:ext cx="3210462" cy="888097"/>
          </a:xfrm>
          <a:prstGeom prst="rect">
            <a:avLst/>
          </a:prstGeom>
          <a:solidFill>
            <a:schemeClr val="accent6"/>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r</a:t>
            </a:r>
            <a:r>
              <a:rPr lang="en-US" sz="2900" kern="0" dirty="0" smtClean="0">
                <a:gradFill>
                  <a:gsLst>
                    <a:gs pos="85000">
                      <a:srgbClr val="FFFFFF"/>
                    </a:gs>
                    <a:gs pos="0">
                      <a:srgbClr val="FFFFFF"/>
                    </a:gs>
                  </a:gsLst>
                  <a:lin ang="5400000" scaled="0"/>
                </a:gradFill>
                <a:latin typeface="Segoe UI Light" pitchFamily="34" charset="0"/>
              </a:rPr>
              <a:t>eserved mode</a:t>
            </a:r>
            <a:endParaRPr lang="en-US" sz="2900" kern="0" dirty="0">
              <a:gradFill>
                <a:gsLst>
                  <a:gs pos="85000">
                    <a:srgbClr val="FFFFFF"/>
                  </a:gs>
                  <a:gs pos="0">
                    <a:srgbClr val="FFFFFF"/>
                  </a:gs>
                </a:gsLst>
                <a:lin ang="5400000" scaled="0"/>
              </a:gradFill>
              <a:latin typeface="Segoe UI Light" pitchFamily="34" charset="0"/>
            </a:endParaRPr>
          </a:p>
        </p:txBody>
      </p:sp>
      <p:sp>
        <p:nvSpPr>
          <p:cNvPr id="14" name="Rectangle 13"/>
          <p:cNvSpPr/>
          <p:nvPr/>
        </p:nvSpPr>
        <p:spPr bwMode="auto">
          <a:xfrm>
            <a:off x="8428970" y="116296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service level agreements</a:t>
            </a:r>
          </a:p>
        </p:txBody>
      </p:sp>
      <p:grpSp>
        <p:nvGrpSpPr>
          <p:cNvPr id="15" name="Group 14"/>
          <p:cNvGrpSpPr/>
          <p:nvPr/>
        </p:nvGrpSpPr>
        <p:grpSpPr bwMode="black">
          <a:xfrm>
            <a:off x="10822909" y="1391666"/>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grpSp>
      <p:sp>
        <p:nvSpPr>
          <p:cNvPr id="21" name="Content Placeholder 4"/>
          <p:cNvSpPr txBox="1">
            <a:spLocks/>
          </p:cNvSpPr>
          <p:nvPr/>
        </p:nvSpPr>
        <p:spPr>
          <a:xfrm>
            <a:off x="8428972" y="2127220"/>
            <a:ext cx="3246121" cy="149271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dirty="0">
                <a:gradFill>
                  <a:gsLst>
                    <a:gs pos="0">
                      <a:srgbClr val="292929">
                        <a:lumMod val="90000"/>
                        <a:lumOff val="10000"/>
                      </a:srgbClr>
                    </a:gs>
                    <a:gs pos="86000">
                      <a:srgbClr val="292929">
                        <a:lumMod val="90000"/>
                        <a:lumOff val="10000"/>
                      </a:srgbClr>
                    </a:gs>
                  </a:gsLst>
                  <a:lin ang="5400000" scaled="0"/>
                </a:gradFill>
                <a:latin typeface="Segoe UI"/>
              </a:rPr>
              <a:t>Preview</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No availability SLA*</a:t>
            </a:r>
          </a:p>
          <a:p>
            <a:pPr defTabSz="914107">
              <a:spcBef>
                <a:spcPts val="1800"/>
              </a:spcBef>
            </a:pPr>
            <a:r>
              <a:rPr lang="en-US" sz="1800" dirty="0">
                <a:gradFill>
                  <a:gsLst>
                    <a:gs pos="0">
                      <a:srgbClr val="292929">
                        <a:lumMod val="90000"/>
                        <a:lumOff val="10000"/>
                      </a:srgbClr>
                    </a:gs>
                    <a:gs pos="86000">
                      <a:srgbClr val="292929">
                        <a:lumMod val="90000"/>
                        <a:lumOff val="10000"/>
                      </a:srgbClr>
                    </a:gs>
                  </a:gsLst>
                  <a:lin ang="5400000" scaled="0"/>
                </a:gradFill>
                <a:latin typeface="Segoe UI"/>
              </a:rPr>
              <a:t>General Availability</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99.9%</a:t>
            </a:r>
            <a:endParaRPr lang="en-US" sz="1800" dirty="0">
              <a:solidFill>
                <a:srgbClr val="5F5F5F">
                  <a:alpha val="99000"/>
                </a:srgbClr>
              </a:solidFill>
            </a:endParaRPr>
          </a:p>
        </p:txBody>
      </p:sp>
      <p:sp>
        <p:nvSpPr>
          <p:cNvPr id="22" name="Content Placeholder 4"/>
          <p:cNvSpPr txBox="1">
            <a:spLocks/>
          </p:cNvSpPr>
          <p:nvPr/>
        </p:nvSpPr>
        <p:spPr>
          <a:xfrm>
            <a:off x="519111" y="2173842"/>
            <a:ext cx="3216741" cy="2843855"/>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b="1" dirty="0">
                <a:solidFill>
                  <a:srgbClr val="5F5F5F">
                    <a:alpha val="99000"/>
                  </a:srgbClr>
                </a:solidFill>
              </a:rPr>
              <a:t>Shared Instance     	     </a:t>
            </a:r>
          </a:p>
          <a:p>
            <a:pPr defTabSz="914107"/>
            <a:r>
              <a:rPr lang="en-US" sz="1800" dirty="0" smtClean="0">
                <a:solidFill>
                  <a:srgbClr val="5F5F5F">
                    <a:alpha val="99000"/>
                  </a:srgbClr>
                </a:solidFill>
              </a:rPr>
              <a:t>Small </a:t>
            </a:r>
            <a:r>
              <a:rPr lang="en-US" sz="1800" dirty="0">
                <a:solidFill>
                  <a:srgbClr val="5F5F5F">
                    <a:alpha val="99000"/>
                  </a:srgbClr>
                </a:solidFill>
              </a:rPr>
              <a:t>instance is the only size </a:t>
            </a:r>
            <a:r>
              <a:rPr lang="en-US" sz="1800" dirty="0" smtClean="0">
                <a:solidFill>
                  <a:srgbClr val="5F5F5F">
                    <a:alpha val="99000"/>
                  </a:srgbClr>
                </a:solidFill>
              </a:rPr>
              <a:t>available</a:t>
            </a:r>
          </a:p>
          <a:p>
            <a:pPr defTabSz="914107"/>
            <a:r>
              <a:rPr lang="en-US" sz="1800" b="1" dirty="0" smtClean="0">
                <a:solidFill>
                  <a:srgbClr val="5F5F5F">
                    <a:alpha val="99000"/>
                  </a:srgbClr>
                </a:solidFill>
              </a:rPr>
              <a:t>Free</a:t>
            </a:r>
            <a:r>
              <a:rPr lang="en-US" sz="1800" dirty="0" smtClean="0">
                <a:solidFill>
                  <a:srgbClr val="5F5F5F">
                    <a:alpha val="99000"/>
                  </a:srgbClr>
                </a:solidFill>
              </a:rPr>
              <a:t> - 10 applications with </a:t>
            </a:r>
            <a:r>
              <a:rPr lang="en-US" sz="1800" dirty="0">
                <a:solidFill>
                  <a:srgbClr val="5F5F5F">
                    <a:alpha val="99000"/>
                  </a:srgbClr>
                </a:solidFill>
              </a:rPr>
              <a:t>unlimited </a:t>
            </a:r>
            <a:r>
              <a:rPr lang="en-US" sz="1800" dirty="0" smtClean="0">
                <a:solidFill>
                  <a:srgbClr val="5F5F5F">
                    <a:alpha val="99000"/>
                  </a:srgbClr>
                </a:solidFill>
              </a:rPr>
              <a:t>inbound data.  Capped max </a:t>
            </a:r>
            <a:r>
              <a:rPr lang="en-US" sz="1800" dirty="0">
                <a:solidFill>
                  <a:srgbClr val="5F5F5F">
                    <a:alpha val="99000"/>
                  </a:srgbClr>
                </a:solidFill>
              </a:rPr>
              <a:t>of 165MB </a:t>
            </a:r>
            <a:r>
              <a:rPr lang="en-US" sz="1800" dirty="0" smtClean="0">
                <a:solidFill>
                  <a:srgbClr val="5F5F5F">
                    <a:alpha val="99000"/>
                  </a:srgbClr>
                </a:solidFill>
              </a:rPr>
              <a:t>outbound data/day</a:t>
            </a:r>
            <a:endParaRPr lang="en-US" sz="1800" dirty="0">
              <a:solidFill>
                <a:srgbClr val="5F5F5F">
                  <a:alpha val="99000"/>
                </a:srgbClr>
              </a:solidFill>
            </a:endParaRPr>
          </a:p>
          <a:p>
            <a:pPr defTabSz="914107"/>
            <a:r>
              <a:rPr lang="en-US" sz="1800" b="1" dirty="0" smtClean="0">
                <a:solidFill>
                  <a:srgbClr val="5F5F5F">
                    <a:alpha val="99000"/>
                  </a:srgbClr>
                </a:solidFill>
              </a:rPr>
              <a:t>Pay </a:t>
            </a:r>
            <a:r>
              <a:rPr lang="en-US" sz="1800" b="1" dirty="0">
                <a:solidFill>
                  <a:srgbClr val="5F5F5F">
                    <a:alpha val="99000"/>
                  </a:srgbClr>
                </a:solidFill>
              </a:rPr>
              <a:t>- SQL</a:t>
            </a:r>
            <a:r>
              <a:rPr lang="en-US" sz="1800" dirty="0">
                <a:solidFill>
                  <a:srgbClr val="5F5F5F">
                    <a:alpha val="99000"/>
                  </a:srgbClr>
                </a:solidFill>
              </a:rPr>
              <a:t> Database</a:t>
            </a:r>
          </a:p>
        </p:txBody>
      </p:sp>
      <p:sp>
        <p:nvSpPr>
          <p:cNvPr id="26" name="Content Placeholder 4"/>
          <p:cNvSpPr txBox="1">
            <a:spLocks/>
          </p:cNvSpPr>
          <p:nvPr/>
        </p:nvSpPr>
        <p:spPr>
          <a:xfrm>
            <a:off x="4201693" y="2206114"/>
            <a:ext cx="2870477" cy="4438138"/>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b="1" dirty="0">
                <a:solidFill>
                  <a:srgbClr val="5F5F5F">
                    <a:alpha val="99000"/>
                  </a:srgbClr>
                </a:solidFill>
              </a:rPr>
              <a:t>P</a:t>
            </a:r>
            <a:r>
              <a:rPr lang="en-US" sz="1800" b="1" dirty="0" smtClean="0">
                <a:solidFill>
                  <a:srgbClr val="5F5F5F">
                    <a:alpha val="99000"/>
                  </a:srgbClr>
                </a:solidFill>
              </a:rPr>
              <a:t>rivate VM</a:t>
            </a:r>
            <a:endParaRPr lang="en-US" sz="1800" b="1" dirty="0">
              <a:solidFill>
                <a:srgbClr val="5F5F5F">
                  <a:alpha val="99000"/>
                </a:srgbClr>
              </a:solidFill>
            </a:endParaRPr>
          </a:p>
          <a:p>
            <a:pPr defTabSz="914107"/>
            <a:r>
              <a:rPr lang="en-US" sz="1800" dirty="0">
                <a:solidFill>
                  <a:srgbClr val="5F5F5F">
                    <a:alpha val="99000"/>
                  </a:srgbClr>
                </a:solidFill>
              </a:rPr>
              <a:t>Small instance is the only size available </a:t>
            </a:r>
          </a:p>
          <a:p>
            <a:pPr defTabSz="914107"/>
            <a:r>
              <a:rPr lang="en-US" sz="1800" b="1" dirty="0">
                <a:solidFill>
                  <a:srgbClr val="5F5F5F">
                    <a:alpha val="99000"/>
                  </a:srgbClr>
                </a:solidFill>
              </a:rPr>
              <a:t>Free</a:t>
            </a:r>
            <a:r>
              <a:rPr lang="en-US" sz="1800" dirty="0">
                <a:solidFill>
                  <a:srgbClr val="5F5F5F">
                    <a:alpha val="99000"/>
                  </a:srgbClr>
                </a:solidFill>
              </a:rPr>
              <a:t> - </a:t>
            </a:r>
            <a:r>
              <a:rPr lang="en-US" sz="1800" dirty="0" smtClean="0">
                <a:solidFill>
                  <a:srgbClr val="5F5F5F">
                    <a:alpha val="99000"/>
                  </a:srgbClr>
                </a:solidFill>
              </a:rPr>
              <a:t>unlimited </a:t>
            </a:r>
            <a:r>
              <a:rPr lang="en-US" sz="1800" dirty="0">
                <a:solidFill>
                  <a:srgbClr val="5F5F5F">
                    <a:alpha val="99000"/>
                  </a:srgbClr>
                </a:solidFill>
              </a:rPr>
              <a:t>inbound </a:t>
            </a:r>
            <a:r>
              <a:rPr lang="en-US" sz="1800" dirty="0" smtClean="0">
                <a:solidFill>
                  <a:srgbClr val="5F5F5F">
                    <a:alpha val="99000"/>
                  </a:srgbClr>
                </a:solidFill>
              </a:rPr>
              <a:t>data. 165MB </a:t>
            </a:r>
            <a:r>
              <a:rPr lang="en-US" sz="1800" dirty="0">
                <a:solidFill>
                  <a:srgbClr val="5F5F5F">
                    <a:alpha val="99000"/>
                  </a:srgbClr>
                </a:solidFill>
              </a:rPr>
              <a:t>outbound </a:t>
            </a:r>
            <a:r>
              <a:rPr lang="en-US" sz="1800" dirty="0" smtClean="0">
                <a:solidFill>
                  <a:srgbClr val="5F5F5F">
                    <a:alpha val="99000"/>
                  </a:srgbClr>
                </a:solidFill>
              </a:rPr>
              <a:t>data/day, excess charged.</a:t>
            </a:r>
            <a:endParaRPr lang="en-US" sz="1800" dirty="0">
              <a:solidFill>
                <a:srgbClr val="5F5F5F">
                  <a:alpha val="99000"/>
                </a:srgbClr>
              </a:solidFill>
            </a:endParaRPr>
          </a:p>
          <a:p>
            <a:pPr defTabSz="914107"/>
            <a:r>
              <a:rPr lang="en-US" sz="1800" b="1" dirty="0" smtClean="0">
                <a:solidFill>
                  <a:srgbClr val="5F5F5F">
                    <a:alpha val="99000"/>
                  </a:srgbClr>
                </a:solidFill>
              </a:rPr>
              <a:t>                                          Pay </a:t>
            </a:r>
            <a:r>
              <a:rPr lang="en-US" sz="1800" b="1" dirty="0">
                <a:solidFill>
                  <a:srgbClr val="5F5F5F">
                    <a:alpha val="99000"/>
                  </a:srgbClr>
                </a:solidFill>
              </a:rPr>
              <a:t>- SQL</a:t>
            </a:r>
            <a:r>
              <a:rPr lang="en-US" sz="1800" dirty="0">
                <a:solidFill>
                  <a:srgbClr val="5F5F5F">
                    <a:alpha val="99000"/>
                  </a:srgbClr>
                </a:solidFill>
              </a:rPr>
              <a:t> </a:t>
            </a:r>
            <a:r>
              <a:rPr lang="en-US" sz="1800" dirty="0" smtClean="0">
                <a:solidFill>
                  <a:srgbClr val="5F5F5F">
                    <a:alpha val="99000"/>
                  </a:srgbClr>
                </a:solidFill>
              </a:rPr>
              <a:t>Database, Compute same </a:t>
            </a:r>
            <a:r>
              <a:rPr lang="en-US" sz="1800" dirty="0">
                <a:solidFill>
                  <a:srgbClr val="5F5F5F">
                    <a:alpha val="99000"/>
                  </a:srgbClr>
                </a:solidFill>
              </a:rPr>
              <a:t>reduced rate as Web Sites </a:t>
            </a:r>
            <a:r>
              <a:rPr lang="en-US" sz="1800" dirty="0" err="1">
                <a:solidFill>
                  <a:srgbClr val="5F5F5F">
                    <a:alpha val="99000"/>
                  </a:srgbClr>
                </a:solidFill>
              </a:rPr>
              <a:t>i.e</a:t>
            </a:r>
            <a:r>
              <a:rPr lang="en-US" sz="1800" dirty="0">
                <a:solidFill>
                  <a:srgbClr val="5F5F5F">
                    <a:alpha val="99000"/>
                  </a:srgbClr>
                </a:solidFill>
              </a:rPr>
              <a:t> 33% </a:t>
            </a:r>
            <a:r>
              <a:rPr lang="en-US" sz="1800" dirty="0" smtClean="0">
                <a:solidFill>
                  <a:srgbClr val="5F5F5F">
                    <a:alpha val="99000"/>
                  </a:srgbClr>
                </a:solidFill>
              </a:rPr>
              <a:t>discount</a:t>
            </a:r>
            <a:r>
              <a:rPr lang="en-US" sz="1800" dirty="0">
                <a:solidFill>
                  <a:srgbClr val="5F5F5F">
                    <a:alpha val="99000"/>
                  </a:srgbClr>
                </a:solidFill>
              </a:rPr>
              <a:t>, </a:t>
            </a:r>
            <a:r>
              <a:rPr lang="en-US" sz="1800" dirty="0" smtClean="0">
                <a:solidFill>
                  <a:srgbClr val="5F5F5F">
                    <a:alpha val="99000"/>
                  </a:srgbClr>
                </a:solidFill>
              </a:rPr>
              <a:t>excess outbound transfers starting </a:t>
            </a:r>
            <a:r>
              <a:rPr lang="en-US" sz="1800" dirty="0">
                <a:solidFill>
                  <a:srgbClr val="5F5F5F">
                    <a:alpha val="99000"/>
                  </a:srgbClr>
                </a:solidFill>
              </a:rPr>
              <a:t>at $0.12/GB</a:t>
            </a:r>
          </a:p>
          <a:p>
            <a:pPr defTabSz="914107"/>
            <a:r>
              <a:rPr lang="en-US" sz="1800" dirty="0" smtClean="0">
                <a:gradFill>
                  <a:gsLst>
                    <a:gs pos="0">
                      <a:srgbClr val="292929">
                        <a:lumMod val="90000"/>
                        <a:lumOff val="10000"/>
                      </a:srgbClr>
                    </a:gs>
                    <a:gs pos="86000">
                      <a:srgbClr val="292929">
                        <a:lumMod val="90000"/>
                        <a:lumOff val="10000"/>
                      </a:srgbClr>
                    </a:gs>
                  </a:gsLst>
                  <a:lin ang="5400000" scaled="0"/>
                </a:gradFill>
              </a:rPr>
              <a:t>Up </a:t>
            </a:r>
            <a:r>
              <a:rPr lang="en-US" sz="1800" dirty="0">
                <a:gradFill>
                  <a:gsLst>
                    <a:gs pos="0">
                      <a:srgbClr val="292929">
                        <a:lumMod val="90000"/>
                        <a:lumOff val="10000"/>
                      </a:srgbClr>
                    </a:gs>
                    <a:gs pos="86000">
                      <a:srgbClr val="292929">
                        <a:lumMod val="90000"/>
                        <a:lumOff val="10000"/>
                      </a:srgbClr>
                    </a:gs>
                  </a:gsLst>
                  <a:lin ang="5400000" scaled="0"/>
                </a:gradFill>
              </a:rPr>
              <a:t>to 100 </a:t>
            </a:r>
            <a:r>
              <a:rPr lang="en-US" sz="1800" dirty="0" smtClean="0">
                <a:gradFill>
                  <a:gsLst>
                    <a:gs pos="0">
                      <a:srgbClr val="292929">
                        <a:lumMod val="90000"/>
                        <a:lumOff val="10000"/>
                      </a:srgbClr>
                    </a:gs>
                    <a:gs pos="86000">
                      <a:srgbClr val="292929">
                        <a:lumMod val="90000"/>
                        <a:lumOff val="10000"/>
                      </a:srgbClr>
                    </a:gs>
                  </a:gsLst>
                  <a:lin ang="5400000" scaled="0"/>
                </a:gradFill>
              </a:rPr>
              <a:t>applications</a:t>
            </a:r>
            <a:endParaRPr lang="en-US" sz="1800" dirty="0">
              <a:gradFill>
                <a:gsLst>
                  <a:gs pos="0">
                    <a:srgbClr val="292929">
                      <a:lumMod val="90000"/>
                      <a:lumOff val="10000"/>
                    </a:srgbClr>
                  </a:gs>
                  <a:gs pos="86000">
                    <a:srgbClr val="292929">
                      <a:lumMod val="90000"/>
                      <a:lumOff val="10000"/>
                    </a:srgbClr>
                  </a:gs>
                </a:gsLst>
                <a:lin ang="5400000" scaled="0"/>
              </a:gradFill>
            </a:endParaRPr>
          </a:p>
        </p:txBody>
      </p:sp>
      <p:sp>
        <p:nvSpPr>
          <p:cNvPr id="23" name="Rectangle 22"/>
          <p:cNvSpPr/>
          <p:nvPr/>
        </p:nvSpPr>
        <p:spPr bwMode="auto">
          <a:xfrm>
            <a:off x="357746" y="1176670"/>
            <a:ext cx="3378106" cy="881062"/>
          </a:xfrm>
          <a:prstGeom prst="rect">
            <a:avLst/>
          </a:prstGeom>
          <a:solidFill>
            <a:schemeClr val="accent6"/>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a:t>
            </a:r>
            <a:r>
              <a:rPr lang="en-US" sz="2900" kern="0" dirty="0" smtClean="0">
                <a:gradFill>
                  <a:gsLst>
                    <a:gs pos="85000">
                      <a:srgbClr val="FFFFFF"/>
                    </a:gs>
                    <a:gs pos="0">
                      <a:srgbClr val="FFFFFF"/>
                    </a:gs>
                  </a:gsLst>
                  <a:lin ang="5400000" scaled="0"/>
                </a:gradFill>
                <a:latin typeface="Segoe UI Light" pitchFamily="34" charset="0"/>
              </a:rPr>
              <a:t>hared mode</a:t>
            </a:r>
            <a:endParaRPr lang="en-US" sz="2900" kern="0" dirty="0">
              <a:gradFill>
                <a:gsLst>
                  <a:gs pos="85000">
                    <a:srgbClr val="FFFFFF"/>
                  </a:gs>
                  <a:gs pos="0">
                    <a:srgbClr val="FFFFFF"/>
                  </a:gs>
                </a:gsLst>
                <a:lin ang="5400000" scaled="0"/>
              </a:gradFill>
              <a:latin typeface="Segoe UI Light" pitchFamily="34" charset="0"/>
            </a:endParaRPr>
          </a:p>
        </p:txBody>
      </p:sp>
    </p:spTree>
    <p:extLst>
      <p:ext uri="{BB962C8B-B14F-4D97-AF65-F5344CB8AC3E}">
        <p14:creationId xmlns:p14="http://schemas.microsoft.com/office/powerpoint/2010/main" val="277241575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2"/>
            <a:ext cx="11149013" cy="760458"/>
          </a:xfrm>
        </p:spPr>
        <p:txBody>
          <a:bodyPr/>
          <a:lstStyle/>
          <a:p>
            <a:r>
              <a:rPr lang="en-US" dirty="0" smtClean="0"/>
              <a:t>Pricing Example: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96" y="1226230"/>
            <a:ext cx="1045687" cy="1546516"/>
          </a:xfrm>
          <a:prstGeom prst="rect">
            <a:avLst/>
          </a:prstGeom>
        </p:spPr>
      </p:pic>
      <p:sp>
        <p:nvSpPr>
          <p:cNvPr id="4" name="TextBox 3"/>
          <p:cNvSpPr txBox="1"/>
          <p:nvPr/>
        </p:nvSpPr>
        <p:spPr>
          <a:xfrm>
            <a:off x="266207" y="2970906"/>
            <a:ext cx="2664863" cy="553998"/>
          </a:xfrm>
          <a:prstGeom prst="rect">
            <a:avLst/>
          </a:prstGeom>
          <a:noFill/>
        </p:spPr>
        <p:txBody>
          <a:bodyPr wrap="square" lIns="0" tIns="0" rIns="0" bIns="0" rtlCol="0">
            <a:spAutoFit/>
          </a:bodyPr>
          <a:lstStyle/>
          <a:p>
            <a:pPr algn="ctr" defTabSz="914107">
              <a:lnSpc>
                <a:spcPct val="90000"/>
              </a:lnSpc>
              <a:spcBef>
                <a:spcPct val="20000"/>
              </a:spcBef>
              <a:buSzPct val="80000"/>
            </a:pPr>
            <a:r>
              <a:rPr lang="en-US" sz="1800" dirty="0">
                <a:solidFill>
                  <a:srgbClr val="0070C0"/>
                </a:solidFill>
              </a:rPr>
              <a:t>10 x Mobile Services </a:t>
            </a:r>
          </a:p>
          <a:p>
            <a:pPr algn="ctr" defTabSz="914107">
              <a:lnSpc>
                <a:spcPct val="90000"/>
              </a:lnSpc>
              <a:spcBef>
                <a:spcPct val="20000"/>
              </a:spcBef>
              <a:buSzPct val="80000"/>
            </a:pPr>
            <a:r>
              <a:rPr lang="en-US" sz="1800" dirty="0">
                <a:solidFill>
                  <a:srgbClr val="0070C0"/>
                </a:solidFill>
              </a:rPr>
              <a:t>on shared instances</a:t>
            </a:r>
          </a:p>
        </p:txBody>
      </p:sp>
      <p:sp>
        <p:nvSpPr>
          <p:cNvPr id="25" name="TextBox 24"/>
          <p:cNvSpPr txBox="1"/>
          <p:nvPr/>
        </p:nvSpPr>
        <p:spPr>
          <a:xfrm>
            <a:off x="6345923" y="2969497"/>
            <a:ext cx="1905688" cy="553998"/>
          </a:xfrm>
          <a:prstGeom prst="rect">
            <a:avLst/>
          </a:prstGeom>
          <a:noFill/>
        </p:spPr>
        <p:txBody>
          <a:bodyPr wrap="square" lIns="0" tIns="0" rIns="0" bIns="0" rtlCol="0">
            <a:spAutoFit/>
          </a:bodyPr>
          <a:lstStyle/>
          <a:p>
            <a:pPr algn="ctr" defTabSz="914107">
              <a:lnSpc>
                <a:spcPct val="90000"/>
              </a:lnSpc>
              <a:spcBef>
                <a:spcPct val="20000"/>
              </a:spcBef>
              <a:buSzPct val="80000"/>
            </a:pPr>
            <a:r>
              <a:rPr lang="en-US" sz="1800" dirty="0">
                <a:solidFill>
                  <a:srgbClr val="0070C0"/>
                </a:solidFill>
              </a:rPr>
              <a:t>100MB SQL</a:t>
            </a:r>
          </a:p>
          <a:p>
            <a:pPr algn="ctr" defTabSz="914107">
              <a:lnSpc>
                <a:spcPct val="90000"/>
              </a:lnSpc>
              <a:spcBef>
                <a:spcPct val="20000"/>
              </a:spcBef>
              <a:buSzPct val="80000"/>
            </a:pPr>
            <a:r>
              <a:rPr lang="en-US" sz="1800" dirty="0">
                <a:solidFill>
                  <a:srgbClr val="0070C0"/>
                </a:solidFill>
              </a:rPr>
              <a:t>Database</a:t>
            </a:r>
          </a:p>
        </p:txBody>
      </p:sp>
      <p:sp>
        <p:nvSpPr>
          <p:cNvPr id="7" name="Flowchart: Magnetic Disk 6"/>
          <p:cNvSpPr/>
          <p:nvPr/>
        </p:nvSpPr>
        <p:spPr bwMode="auto">
          <a:xfrm>
            <a:off x="6633750" y="1345174"/>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ight Arrow 7"/>
          <p:cNvSpPr/>
          <p:nvPr/>
        </p:nvSpPr>
        <p:spPr bwMode="auto">
          <a:xfrm>
            <a:off x="2647821" y="1276112"/>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r>
              <a:rPr lang="en-US" sz="2200" dirty="0">
                <a:gradFill>
                  <a:gsLst>
                    <a:gs pos="0">
                      <a:srgbClr val="FFFFFF"/>
                    </a:gs>
                    <a:gs pos="100000">
                      <a:srgbClr val="FFFFFF"/>
                    </a:gs>
                  </a:gsLst>
                  <a:lin ang="5400000" scaled="0"/>
                </a:gradFill>
              </a:rPr>
              <a:t>Unlimited ingress</a:t>
            </a:r>
          </a:p>
        </p:txBody>
      </p:sp>
      <p:sp>
        <p:nvSpPr>
          <p:cNvPr id="9" name="Left Arrow 8"/>
          <p:cNvSpPr/>
          <p:nvPr/>
        </p:nvSpPr>
        <p:spPr bwMode="auto">
          <a:xfrm>
            <a:off x="2648336" y="2093494"/>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r>
              <a:rPr lang="en-US" sz="2200" dirty="0">
                <a:gradFill>
                  <a:gsLst>
                    <a:gs pos="0">
                      <a:srgbClr val="FFFFFF"/>
                    </a:gs>
                    <a:gs pos="100000">
                      <a:srgbClr val="FFFFFF"/>
                    </a:gs>
                  </a:gsLst>
                  <a:lin ang="5400000" scaled="0"/>
                </a:gradFill>
              </a:rPr>
              <a:t>&lt;165MB daily egress</a:t>
            </a:r>
          </a:p>
        </p:txBody>
      </p:sp>
      <p:sp>
        <p:nvSpPr>
          <p:cNvPr id="10" name="TextBox 9"/>
          <p:cNvSpPr txBox="1"/>
          <p:nvPr/>
        </p:nvSpPr>
        <p:spPr>
          <a:xfrm>
            <a:off x="627705" y="3787616"/>
            <a:ext cx="9821077" cy="2576090"/>
          </a:xfrm>
          <a:prstGeom prst="rect">
            <a:avLst/>
          </a:prstGeom>
          <a:noFill/>
        </p:spPr>
        <p:txBody>
          <a:bodyPr wrap="square" lIns="0" tIns="0" rIns="0" bIns="0" rtlCol="0">
            <a:spAutoFit/>
          </a:bodyPr>
          <a:lstStyle/>
          <a:p>
            <a:pPr defTabSz="914157">
              <a:lnSpc>
                <a:spcPct val="90000"/>
              </a:lnSpc>
              <a:spcBef>
                <a:spcPct val="20000"/>
              </a:spcBef>
              <a:buSzPct val="80000"/>
            </a:pPr>
            <a:r>
              <a:rPr lang="en-US" sz="5400" spc="-100" dirty="0">
                <a:solidFill>
                  <a:schemeClr val="accent2"/>
                </a:solidFill>
                <a:latin typeface="Segoe UI Light" pitchFamily="34" charset="0"/>
              </a:rPr>
              <a:t>How?</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10 FREE mobile services on shared instance</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Includes 165MB/day of FREE egress from API calls </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Cost - All services sharing a 100MB DB is $5 USD / Month </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Use </a:t>
            </a:r>
            <a:r>
              <a:rPr lang="en-US" sz="2700" dirty="0">
                <a:gradFill>
                  <a:gsLst>
                    <a:gs pos="1250">
                      <a:srgbClr val="505050"/>
                    </a:gs>
                    <a:gs pos="100000">
                      <a:srgbClr val="505050"/>
                    </a:gs>
                  </a:gsLst>
                  <a:lin ang="5400000" scaled="0"/>
                </a:gradFill>
                <a:hlinkClick r:id="rId4"/>
              </a:rPr>
              <a:t>Pricing Calculator</a:t>
            </a:r>
            <a:r>
              <a:rPr lang="en-US" sz="2700" dirty="0">
                <a:gradFill>
                  <a:gsLst>
                    <a:gs pos="1250">
                      <a:srgbClr val="505050"/>
                    </a:gs>
                    <a:gs pos="100000">
                      <a:srgbClr val="505050"/>
                    </a:gs>
                  </a:gsLst>
                  <a:lin ang="5400000" scaled="0"/>
                </a:gradFill>
              </a:rPr>
              <a:t> to Estimate your costs</a:t>
            </a:r>
          </a:p>
        </p:txBody>
      </p:sp>
      <p:sp>
        <p:nvSpPr>
          <p:cNvPr id="11" name="TextBox 10"/>
          <p:cNvSpPr txBox="1"/>
          <p:nvPr/>
        </p:nvSpPr>
        <p:spPr>
          <a:xfrm>
            <a:off x="8362615" y="1409251"/>
            <a:ext cx="988211" cy="1561655"/>
          </a:xfrm>
          <a:prstGeom prst="rect">
            <a:avLst/>
          </a:prstGeom>
          <a:noFill/>
        </p:spPr>
        <p:txBody>
          <a:bodyPr wrap="none" lIns="0" tIns="0" rIns="0" bIns="0" rtlCol="0">
            <a:spAutoFit/>
          </a:bodyPr>
          <a:lstStyle/>
          <a:p>
            <a:pPr defTabSz="914157">
              <a:lnSpc>
                <a:spcPct val="90000"/>
              </a:lnSpc>
              <a:spcBef>
                <a:spcPct val="20000"/>
              </a:spcBef>
              <a:buSzPct val="80000"/>
            </a:pPr>
            <a:r>
              <a:rPr lang="en-US" sz="11300" dirty="0">
                <a:gradFill>
                  <a:gsLst>
                    <a:gs pos="0">
                      <a:srgbClr val="292929">
                        <a:lumMod val="90000"/>
                        <a:lumOff val="10000"/>
                      </a:srgbClr>
                    </a:gs>
                    <a:gs pos="86000">
                      <a:srgbClr val="292929">
                        <a:lumMod val="90000"/>
                        <a:lumOff val="10000"/>
                      </a:srgbClr>
                    </a:gs>
                  </a:gsLst>
                  <a:lin ang="5400000" scaled="0"/>
                </a:gradFill>
              </a:rPr>
              <a:t>=</a:t>
            </a:r>
          </a:p>
        </p:txBody>
      </p:sp>
      <p:sp>
        <p:nvSpPr>
          <p:cNvPr id="12" name="Rectangle 11"/>
          <p:cNvSpPr/>
          <p:nvPr/>
        </p:nvSpPr>
        <p:spPr>
          <a:xfrm>
            <a:off x="9350825" y="910805"/>
            <a:ext cx="2927240" cy="2172737"/>
          </a:xfrm>
          <a:prstGeom prst="rect">
            <a:avLst/>
          </a:prstGeom>
        </p:spPr>
        <p:txBody>
          <a:bodyPr wrap="none" lIns="89629" tIns="44815" rIns="89629" bIns="44815">
            <a:spAutoFit/>
          </a:bodyPr>
          <a:lstStyle/>
          <a:p>
            <a:pPr defTabSz="914157"/>
            <a:r>
              <a:rPr lang="en-US" sz="13500" dirty="0">
                <a:solidFill>
                  <a:srgbClr val="0070C0"/>
                </a:solidFill>
              </a:rPr>
              <a:t>$5</a:t>
            </a:r>
            <a:r>
              <a:rPr lang="en-US" sz="1800" dirty="0">
                <a:solidFill>
                  <a:srgbClr val="0070C0"/>
                </a:solidFill>
              </a:rPr>
              <a:t>/ Month </a:t>
            </a:r>
            <a:endParaRPr lang="en-US" sz="1800" dirty="0">
              <a:solidFill>
                <a:srgbClr val="292929"/>
              </a:solidFill>
            </a:endParaRPr>
          </a:p>
        </p:txBody>
      </p:sp>
      <p:sp>
        <p:nvSpPr>
          <p:cNvPr id="13" name="Rectangle 12"/>
          <p:cNvSpPr/>
          <p:nvPr/>
        </p:nvSpPr>
        <p:spPr>
          <a:xfrm>
            <a:off x="6452885" y="6551837"/>
            <a:ext cx="6256115" cy="312104"/>
          </a:xfrm>
          <a:prstGeom prst="rect">
            <a:avLst/>
          </a:prstGeom>
        </p:spPr>
        <p:txBody>
          <a:bodyPr wrap="square" lIns="89629" tIns="44815" rIns="89629" bIns="44815">
            <a:spAutoFit/>
          </a:bodyPr>
          <a:lstStyle/>
          <a:p>
            <a:pPr defTabSz="914107">
              <a:lnSpc>
                <a:spcPct val="90000"/>
              </a:lnSpc>
              <a:spcBef>
                <a:spcPct val="20000"/>
              </a:spcBef>
              <a:buSzPct val="80000"/>
            </a:pPr>
            <a:r>
              <a:rPr lang="en-US" sz="1600" dirty="0">
                <a:solidFill>
                  <a:srgbClr val="5F5F5F"/>
                </a:solidFill>
              </a:rPr>
              <a:t>Note: Free Egress is per subscription, not per mobile service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032" y="1295293"/>
            <a:ext cx="1045687" cy="1546516"/>
          </a:xfrm>
          <a:prstGeom prst="rect">
            <a:avLst/>
          </a:prstGeom>
          <a:solidFill>
            <a:schemeClr val="bg1"/>
          </a:solidFill>
        </p:spPr>
      </p:pic>
    </p:spTree>
    <p:extLst>
      <p:ext uri="{BB962C8B-B14F-4D97-AF65-F5344CB8AC3E}">
        <p14:creationId xmlns:p14="http://schemas.microsoft.com/office/powerpoint/2010/main" val="674841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7" grpId="0" animBg="1"/>
      <p:bldP spid="8" grpId="0" animBg="1"/>
      <p:bldP spid="9" grpId="0" animBg="1"/>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forget: Member Offers</a:t>
            </a:r>
            <a:endParaRPr lang="en-US" dirty="0"/>
          </a:p>
        </p:txBody>
      </p:sp>
      <p:sp>
        <p:nvSpPr>
          <p:cNvPr id="3" name="TextBox 2"/>
          <p:cNvSpPr txBox="1"/>
          <p:nvPr/>
        </p:nvSpPr>
        <p:spPr>
          <a:xfrm>
            <a:off x="448468" y="1277299"/>
            <a:ext cx="11112651" cy="3633300"/>
          </a:xfrm>
          <a:prstGeom prst="rect">
            <a:avLst/>
          </a:prstGeom>
          <a:noFill/>
        </p:spPr>
        <p:txBody>
          <a:bodyPr wrap="square" lIns="0" tIns="0" rIns="0" bIns="0" rtlCol="0">
            <a:spAutoFit/>
          </a:bodyPr>
          <a:lstStyle/>
          <a:p>
            <a:pPr marL="451260" indent="-451260" defTabSz="914157">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MSDN Subscribers 	up to $3700 / year</a:t>
            </a:r>
          </a:p>
          <a:p>
            <a:pPr marL="451260" indent="-451260" defTabSz="914157">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BizSpark</a:t>
            </a:r>
            <a:r>
              <a:rPr lang="en-US" sz="2700" dirty="0">
                <a:gradFill>
                  <a:gsLst>
                    <a:gs pos="0">
                      <a:srgbClr val="292929">
                        <a:lumMod val="90000"/>
                        <a:lumOff val="10000"/>
                      </a:srgbClr>
                    </a:gs>
                    <a:gs pos="86000">
                      <a:srgbClr val="292929">
                        <a:lumMod val="90000"/>
                        <a:lumOff val="10000"/>
                      </a:srgbClr>
                    </a:gs>
                  </a:gsLst>
                  <a:lin ang="5400000" scaled="0"/>
                </a:gradFill>
              </a:rPr>
              <a:t> members 	up to $3700 / year</a:t>
            </a:r>
          </a:p>
          <a:p>
            <a:pPr marL="451260" indent="-451260" defTabSz="914157">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MPN Members   	up to $1500 / year</a:t>
            </a:r>
          </a:p>
          <a:p>
            <a:pPr marL="451260" indent="-451260" defTabSz="914157">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WebsiteSpark</a:t>
            </a:r>
            <a:r>
              <a:rPr lang="en-US" sz="2700" dirty="0">
                <a:gradFill>
                  <a:gsLst>
                    <a:gs pos="0">
                      <a:srgbClr val="292929">
                        <a:lumMod val="90000"/>
                        <a:lumOff val="10000"/>
                      </a:srgbClr>
                    </a:gs>
                    <a:gs pos="86000">
                      <a:srgbClr val="292929">
                        <a:lumMod val="90000"/>
                        <a:lumOff val="10000"/>
                      </a:srgbClr>
                    </a:gs>
                  </a:gsLst>
                  <a:lin ang="5400000" scaled="0"/>
                </a:gradFill>
              </a:rPr>
              <a:t>    	up to $1500 / year</a:t>
            </a:r>
          </a:p>
          <a:p>
            <a:pPr defTabSz="914157">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a:p>
            <a:pPr defTabSz="914157">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Full details here - </a:t>
            </a:r>
            <a:r>
              <a:rPr lang="en-US" sz="2400" dirty="0">
                <a:solidFill>
                  <a:srgbClr val="292929"/>
                </a:solidFill>
                <a:hlinkClick r:id="rId4"/>
              </a:rPr>
              <a:t>http://www.windowsazure.com/en-us/pricing/member-offers/</a:t>
            </a:r>
            <a:r>
              <a:rPr lang="en-US" sz="2400" dirty="0">
                <a:solidFill>
                  <a:srgbClr val="292929"/>
                </a:solidFill>
              </a:rPr>
              <a:t> </a:t>
            </a:r>
          </a:p>
          <a:p>
            <a:pPr defTabSz="914157">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 </a:t>
            </a:r>
          </a:p>
          <a:p>
            <a:pPr defTabSz="914157">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60599119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326524" cy="761747"/>
          </a:xfrm>
        </p:spPr>
        <p:txBody>
          <a:bodyPr/>
          <a:lstStyle/>
          <a:p>
            <a:r>
              <a:rPr lang="en-US" dirty="0" smtClean="0"/>
              <a:t>Summary</a:t>
            </a:r>
            <a:endParaRPr lang="en-US" dirty="0"/>
          </a:p>
        </p:txBody>
      </p:sp>
      <p:grpSp>
        <p:nvGrpSpPr>
          <p:cNvPr id="51" name="Group 50"/>
          <p:cNvGrpSpPr/>
          <p:nvPr/>
        </p:nvGrpSpPr>
        <p:grpSpPr>
          <a:xfrm>
            <a:off x="4711380" y="4845395"/>
            <a:ext cx="1524000" cy="1524000"/>
            <a:chOff x="2142565" y="3054079"/>
            <a:chExt cx="1524000" cy="1524000"/>
          </a:xfrm>
          <a:solidFill>
            <a:srgbClr val="00AEEF"/>
          </a:solidFill>
        </p:grpSpPr>
        <p:sp>
          <p:nvSpPr>
            <p:cNvPr id="52"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5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54" name="Rectangle 53"/>
          <p:cNvSpPr/>
          <p:nvPr>
            <p:custDataLst>
              <p:tags r:id="rId1"/>
            </p:custDataLst>
          </p:nvPr>
        </p:nvSpPr>
        <p:spPr bwMode="auto">
          <a:xfrm>
            <a:off x="6328542" y="322995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55" name="Group 54"/>
          <p:cNvGrpSpPr/>
          <p:nvPr/>
        </p:nvGrpSpPr>
        <p:grpSpPr>
          <a:xfrm>
            <a:off x="6760561" y="3380751"/>
            <a:ext cx="451426" cy="962719"/>
            <a:chOff x="4005600" y="3173284"/>
            <a:chExt cx="555603" cy="1178245"/>
          </a:xfrm>
        </p:grpSpPr>
        <p:sp>
          <p:nvSpPr>
            <p:cNvPr id="56"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7"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8"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9"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0"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1"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2" name="Group 61"/>
          <p:cNvGrpSpPr/>
          <p:nvPr/>
        </p:nvGrpSpPr>
        <p:grpSpPr>
          <a:xfrm>
            <a:off x="3094220" y="3229955"/>
            <a:ext cx="1524000" cy="3139440"/>
            <a:chOff x="523683" y="3054079"/>
            <a:chExt cx="1524000" cy="3139440"/>
          </a:xfrm>
          <a:solidFill>
            <a:srgbClr val="00AEEF"/>
          </a:solidFill>
        </p:grpSpPr>
        <p:sp>
          <p:nvSpPr>
            <p:cNvPr id="63"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64"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5" name="Group 64"/>
          <p:cNvGrpSpPr/>
          <p:nvPr/>
        </p:nvGrpSpPr>
        <p:grpSpPr>
          <a:xfrm>
            <a:off x="4711380" y="3234185"/>
            <a:ext cx="1524000" cy="1524000"/>
            <a:chOff x="2155586" y="4666056"/>
            <a:chExt cx="1524000" cy="1524000"/>
          </a:xfrm>
          <a:solidFill>
            <a:srgbClr val="00AEEF"/>
          </a:solidFill>
        </p:grpSpPr>
        <p:sp>
          <p:nvSpPr>
            <p:cNvPr id="66"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67" name="Group 66"/>
            <p:cNvGrpSpPr/>
            <p:nvPr/>
          </p:nvGrpSpPr>
          <p:grpSpPr bwMode="black">
            <a:xfrm>
              <a:off x="2405244" y="4942461"/>
              <a:ext cx="975049" cy="828286"/>
              <a:chOff x="5184775" y="225425"/>
              <a:chExt cx="1500188" cy="1220788"/>
            </a:xfrm>
            <a:grpFill/>
          </p:grpSpPr>
          <p:sp>
            <p:nvSpPr>
              <p:cNvPr id="6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6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7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74" name="Group 73"/>
          <p:cNvGrpSpPr/>
          <p:nvPr/>
        </p:nvGrpSpPr>
        <p:grpSpPr>
          <a:xfrm>
            <a:off x="3094221" y="1262447"/>
            <a:ext cx="6650548" cy="1945208"/>
            <a:chOff x="523683" y="1595421"/>
            <a:chExt cx="4975779" cy="1370389"/>
          </a:xfrm>
        </p:grpSpPr>
        <p:sp>
          <p:nvSpPr>
            <p:cNvPr id="75"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7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p:nvPr/>
        </p:nvGrpSpPr>
        <p:grpSpPr>
          <a:xfrm>
            <a:off x="7955320" y="3231289"/>
            <a:ext cx="1524000" cy="1524000"/>
            <a:chOff x="7955320" y="3231289"/>
            <a:chExt cx="1524000" cy="1524000"/>
          </a:xfrm>
        </p:grpSpPr>
        <p:sp>
          <p:nvSpPr>
            <p:cNvPr id="79"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 &amp; </a:t>
              </a:r>
              <a:r>
                <a:rPr lang="en-US" sz="1500" kern="0" dirty="0" err="1" smtClean="0">
                  <a:gradFill flip="none" rotWithShape="1">
                    <a:gsLst>
                      <a:gs pos="0">
                        <a:srgbClr val="FFFFFF"/>
                      </a:gs>
                      <a:gs pos="100000">
                        <a:srgbClr val="FFFFFF"/>
                      </a:gs>
                    </a:gsLst>
                    <a:lin ang="5400000" scaled="0"/>
                    <a:tileRect/>
                  </a:gradFill>
                </a:rPr>
                <a:t>Diag</a:t>
              </a:r>
              <a:endParaRPr lang="en-US" sz="1500" kern="0" dirty="0">
                <a:gradFill flip="none" rotWithShape="1">
                  <a:gsLst>
                    <a:gs pos="0">
                      <a:srgbClr val="FFFFFF"/>
                    </a:gs>
                    <a:gs pos="100000">
                      <a:srgbClr val="FFFFFF"/>
                    </a:gs>
                  </a:gsLst>
                  <a:lin ang="5400000" scaled="0"/>
                  <a:tileRect/>
                </a:gradFill>
              </a:endParaRPr>
            </a:p>
          </p:txBody>
        </p:sp>
        <p:grpSp>
          <p:nvGrpSpPr>
            <p:cNvPr id="80" name="Group 79"/>
            <p:cNvGrpSpPr/>
            <p:nvPr/>
          </p:nvGrpSpPr>
          <p:grpSpPr>
            <a:xfrm>
              <a:off x="8258106" y="3524595"/>
              <a:ext cx="851488" cy="827454"/>
              <a:chOff x="8258106" y="3524595"/>
              <a:chExt cx="851488" cy="827454"/>
            </a:xfrm>
          </p:grpSpPr>
          <p:cxnSp>
            <p:nvCxnSpPr>
              <p:cNvPr id="81"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82"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83"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84"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85"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86"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smtClean="0">
                  <a:gradFill>
                    <a:gsLst>
                      <a:gs pos="0">
                        <a:srgbClr val="FFFFFF"/>
                      </a:gs>
                      <a:gs pos="100000">
                        <a:srgbClr val="FFFFFF"/>
                      </a:gs>
                    </a:gsLst>
                    <a:lin ang="5400000" scaled="0"/>
                  </a:gradFill>
                </a:endParaRPr>
              </a:p>
            </p:txBody>
          </p:sp>
          <p:cxnSp>
            <p:nvCxnSpPr>
              <p:cNvPr id="87"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5" name="Group 4"/>
          <p:cNvGrpSpPr/>
          <p:nvPr/>
        </p:nvGrpSpPr>
        <p:grpSpPr>
          <a:xfrm>
            <a:off x="7952376" y="4845395"/>
            <a:ext cx="1524000" cy="1524000"/>
            <a:chOff x="7952376" y="4845395"/>
            <a:chExt cx="1524000" cy="1524000"/>
          </a:xfrm>
        </p:grpSpPr>
        <p:sp>
          <p:nvSpPr>
            <p:cNvPr id="72"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cxnSp>
          <p:nvCxnSpPr>
            <p:cNvPr id="90"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91"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92"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93"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94"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96"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4" name="Group 3"/>
          <p:cNvGrpSpPr/>
          <p:nvPr/>
        </p:nvGrpSpPr>
        <p:grpSpPr>
          <a:xfrm>
            <a:off x="6325159" y="4845395"/>
            <a:ext cx="1524000" cy="1524000"/>
            <a:chOff x="6325159" y="4845395"/>
            <a:chExt cx="1524000" cy="1524000"/>
          </a:xfrm>
        </p:grpSpPr>
        <p:sp>
          <p:nvSpPr>
            <p:cNvPr id="89"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Scheduler</a:t>
              </a:r>
              <a:endParaRPr lang="en-US" sz="1500" kern="0" dirty="0">
                <a:gradFill flip="none" rotWithShape="1">
                  <a:gsLst>
                    <a:gs pos="0">
                      <a:srgbClr val="FFFFFF"/>
                    </a:gs>
                    <a:gs pos="100000">
                      <a:srgbClr val="FFFFFF"/>
                    </a:gs>
                  </a:gsLst>
                  <a:lin ang="5400000" scaled="0"/>
                  <a:tileRect/>
                </a:gradFill>
              </a:endParaRPr>
            </a:p>
          </p:txBody>
        </p:sp>
        <p:pic>
          <p:nvPicPr>
            <p:cNvPr id="73" name="Picture 4" descr="C:\Users\Jonahs\Dropbox\Projects SCOTT\MEET Windows Azure\source\Background\tile-icon-cach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9522" y="5122961"/>
              <a:ext cx="851488" cy="851488"/>
            </a:xfrm>
            <a:prstGeom prst="rect">
              <a:avLst/>
            </a:prstGeom>
            <a:solidFill>
              <a:srgbClr val="00AEEF"/>
            </a:solidFill>
            <a:extLst/>
          </p:spPr>
        </p:pic>
      </p:grpSp>
    </p:spTree>
    <p:extLst>
      <p:ext uri="{BB962C8B-B14F-4D97-AF65-F5344CB8AC3E}">
        <p14:creationId xmlns:p14="http://schemas.microsoft.com/office/powerpoint/2010/main" val="6352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Resources</a:t>
            </a:r>
            <a:endParaRPr lang="en-US" dirty="0"/>
          </a:p>
        </p:txBody>
      </p:sp>
      <p:sp>
        <p:nvSpPr>
          <p:cNvPr id="3" name="Text Placeholder 2"/>
          <p:cNvSpPr>
            <a:spLocks noGrp="1"/>
          </p:cNvSpPr>
          <p:nvPr>
            <p:ph type="body" sz="quarter" idx="10"/>
          </p:nvPr>
        </p:nvSpPr>
        <p:spPr>
          <a:xfrm>
            <a:off x="269169" y="1189178"/>
            <a:ext cx="11650488" cy="5733278"/>
          </a:xfrm>
        </p:spPr>
        <p:txBody>
          <a:bodyPr/>
          <a:lstStyle/>
          <a:p>
            <a:r>
              <a:rPr lang="en-US" sz="4400" spc="-100" dirty="0">
                <a:solidFill>
                  <a:schemeClr val="accent1"/>
                </a:solidFill>
                <a:latin typeface="Segoe UI Light" pitchFamily="34" charset="0"/>
              </a:rPr>
              <a:t>Get a Windows Azure </a:t>
            </a:r>
            <a:r>
              <a:rPr lang="en-US" sz="4400" spc="-100" dirty="0" smtClean="0">
                <a:solidFill>
                  <a:schemeClr val="accent1"/>
                </a:solidFill>
                <a:latin typeface="Segoe UI Light" pitchFamily="34" charset="0"/>
              </a:rPr>
              <a:t>Free Trial Account</a:t>
            </a:r>
            <a:endParaRPr lang="en-US" sz="5400" spc="-100" dirty="0">
              <a:solidFill>
                <a:schemeClr val="accent1"/>
              </a:solidFill>
              <a:latin typeface="Segoe UI Light" pitchFamily="34" charset="0"/>
            </a:endParaRPr>
          </a:p>
          <a:p>
            <a:r>
              <a:rPr lang="en-US" sz="2000" dirty="0" smtClean="0">
                <a:solidFill>
                  <a:srgbClr val="FF0000"/>
                </a:solidFill>
                <a:latin typeface="Segoe UI"/>
                <a:hlinkClick r:id="rId3"/>
              </a:rPr>
              <a:t>http</a:t>
            </a:r>
            <a:r>
              <a:rPr lang="en-US" sz="2000" dirty="0">
                <a:solidFill>
                  <a:srgbClr val="FF0000"/>
                </a:solidFill>
                <a:latin typeface="Segoe UI"/>
                <a:hlinkClick r:id="rId3"/>
              </a:rPr>
              <a:t>://www.windowsazure.com</a:t>
            </a:r>
            <a:r>
              <a:rPr lang="en-US" sz="2000" dirty="0" smtClean="0">
                <a:solidFill>
                  <a:srgbClr val="FF0000"/>
                </a:solidFill>
                <a:latin typeface="Segoe UI"/>
                <a:hlinkClick r:id="rId3"/>
              </a:rPr>
              <a:t>/</a:t>
            </a:r>
            <a:endParaRPr lang="en-US" sz="2000" dirty="0">
              <a:solidFill>
                <a:srgbClr val="FF0000"/>
              </a:solidFill>
              <a:latin typeface="Segoe UI"/>
            </a:endParaRPr>
          </a:p>
          <a:p>
            <a:r>
              <a:rPr lang="en-US" sz="4400" spc="-100" dirty="0">
                <a:solidFill>
                  <a:schemeClr val="accent1"/>
                </a:solidFill>
                <a:latin typeface="Segoe UI Light" pitchFamily="34" charset="0"/>
              </a:rPr>
              <a:t>Learn more &amp; try tutorials</a:t>
            </a:r>
          </a:p>
          <a:p>
            <a:r>
              <a:rPr lang="en-US" sz="2000" dirty="0">
                <a:gradFill>
                  <a:gsLst>
                    <a:gs pos="1250">
                      <a:srgbClr val="505050"/>
                    </a:gs>
                    <a:gs pos="100000">
                      <a:srgbClr val="505050"/>
                    </a:gs>
                  </a:gsLst>
                  <a:lin ang="5400000" scaled="0"/>
                </a:gradFill>
                <a:latin typeface="Segoe UI"/>
              </a:rPr>
              <a:t>Tutorials, Samples, Reference Docs: </a:t>
            </a:r>
            <a:r>
              <a:rPr lang="en-US" sz="2000" dirty="0">
                <a:gradFill>
                  <a:gsLst>
                    <a:gs pos="1250">
                      <a:srgbClr val="505050"/>
                    </a:gs>
                    <a:gs pos="100000">
                      <a:srgbClr val="505050"/>
                    </a:gs>
                  </a:gsLst>
                  <a:lin ang="5400000" scaled="0"/>
                </a:gradFill>
                <a:latin typeface="Segoe UI"/>
                <a:hlinkClick r:id="rId4"/>
              </a:rPr>
              <a:t>http://windowsazure.com/mobile</a:t>
            </a:r>
            <a:r>
              <a:rPr lang="en-US" sz="2000" dirty="0">
                <a:gradFill>
                  <a:gsLst>
                    <a:gs pos="1250">
                      <a:srgbClr val="505050"/>
                    </a:gs>
                    <a:gs pos="100000">
                      <a:srgbClr val="505050"/>
                    </a:gs>
                  </a:gsLst>
                  <a:lin ang="5400000" scaled="0"/>
                </a:gradFill>
                <a:latin typeface="Segoe UI"/>
              </a:rPr>
              <a:t>  </a:t>
            </a:r>
          </a:p>
          <a:p>
            <a:pPr lvl="0"/>
            <a:r>
              <a:rPr lang="en-US" sz="4400" spc="-100" dirty="0" smtClean="0">
                <a:solidFill>
                  <a:schemeClr val="accent1"/>
                </a:solidFill>
                <a:latin typeface="Segoe UI Light" pitchFamily="34" charset="0"/>
              </a:rPr>
              <a:t>Help </a:t>
            </a:r>
            <a:r>
              <a:rPr lang="en-US" sz="4400" spc="-100" dirty="0">
                <a:solidFill>
                  <a:schemeClr val="accent1"/>
                </a:solidFill>
                <a:latin typeface="Segoe UI Light" pitchFamily="34" charset="0"/>
              </a:rPr>
              <a:t>with Mobile Services</a:t>
            </a:r>
          </a:p>
          <a:p>
            <a:pPr lvl="0"/>
            <a:r>
              <a:rPr lang="en-US" sz="2000" dirty="0">
                <a:gradFill>
                  <a:gsLst>
                    <a:gs pos="1250">
                      <a:srgbClr val="505050"/>
                    </a:gs>
                    <a:gs pos="100000">
                      <a:srgbClr val="505050"/>
                    </a:gs>
                  </a:gsLst>
                  <a:lin ang="5400000" scaled="0"/>
                </a:gradFill>
                <a:latin typeface="Segoe UI"/>
              </a:rPr>
              <a:t>Q&amp;A Forum: 	</a:t>
            </a:r>
            <a:r>
              <a:rPr lang="en-US" sz="2000" dirty="0">
                <a:gradFill>
                  <a:gsLst>
                    <a:gs pos="1250">
                      <a:srgbClr val="505050"/>
                    </a:gs>
                    <a:gs pos="100000">
                      <a:srgbClr val="505050"/>
                    </a:gs>
                  </a:gsLst>
                  <a:lin ang="5400000" scaled="0"/>
                </a:gradFill>
                <a:latin typeface="Segoe UI"/>
                <a:hlinkClick r:id="rId5"/>
              </a:rPr>
              <a:t>Windows Azure Mobile Services Forum</a:t>
            </a:r>
            <a:endParaRPr lang="en-US" sz="2000" dirty="0">
              <a:gradFill>
                <a:gsLst>
                  <a:gs pos="1250">
                    <a:srgbClr val="505050"/>
                  </a:gs>
                  <a:gs pos="100000">
                    <a:srgbClr val="505050"/>
                  </a:gs>
                </a:gsLst>
                <a:lin ang="5400000" scaled="0"/>
              </a:gradFill>
              <a:latin typeface="Segoe UI"/>
              <a:hlinkClick r:id="rId6"/>
            </a:endParaRPr>
          </a:p>
          <a:p>
            <a:r>
              <a:rPr lang="en-US" sz="2000" dirty="0">
                <a:gradFill>
                  <a:gsLst>
                    <a:gs pos="1250">
                      <a:srgbClr val="505050"/>
                    </a:gs>
                    <a:gs pos="100000">
                      <a:srgbClr val="505050"/>
                    </a:gs>
                  </a:gsLst>
                  <a:lin ang="5400000" scaled="0"/>
                </a:gradFill>
                <a:latin typeface="Segoe UI"/>
              </a:rPr>
              <a:t>Feature </a:t>
            </a:r>
            <a:r>
              <a:rPr lang="en-US" sz="2000" dirty="0" err="1" smtClean="0">
                <a:gradFill>
                  <a:gsLst>
                    <a:gs pos="1250">
                      <a:srgbClr val="505050"/>
                    </a:gs>
                    <a:gs pos="100000">
                      <a:srgbClr val="505050"/>
                    </a:gs>
                  </a:gsLst>
                  <a:lin ang="5400000" scaled="0"/>
                </a:gradFill>
                <a:latin typeface="Segoe UI"/>
              </a:rPr>
              <a:t>Rqst</a:t>
            </a:r>
            <a:r>
              <a:rPr lang="en-US" sz="2000" dirty="0" smtClean="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hlinkClick r:id="rId7"/>
              </a:rPr>
              <a:t>Windows Azure Mobile Services </a:t>
            </a:r>
            <a:r>
              <a:rPr lang="en-US" sz="2000" dirty="0" err="1" smtClean="0">
                <a:gradFill>
                  <a:gsLst>
                    <a:gs pos="1250">
                      <a:srgbClr val="505050"/>
                    </a:gs>
                    <a:gs pos="100000">
                      <a:srgbClr val="505050"/>
                    </a:gs>
                  </a:gsLst>
                  <a:lin ang="5400000" scaled="0"/>
                </a:gradFill>
                <a:latin typeface="Segoe UI"/>
                <a:hlinkClick r:id="rId7"/>
              </a:rPr>
              <a:t>UserVoice</a:t>
            </a:r>
            <a:endParaRPr lang="en-US" sz="2000" dirty="0" smtClean="0">
              <a:gradFill>
                <a:gsLst>
                  <a:gs pos="1250">
                    <a:srgbClr val="505050"/>
                  </a:gs>
                  <a:gs pos="100000">
                    <a:srgbClr val="505050"/>
                  </a:gs>
                </a:gsLst>
                <a:lin ang="5400000" scaled="0"/>
              </a:gradFill>
              <a:latin typeface="Segoe UI"/>
            </a:endParaRPr>
          </a:p>
          <a:p>
            <a:pPr lvl="0"/>
            <a:r>
              <a:rPr lang="en-US" sz="2000" dirty="0" smtClean="0">
                <a:gradFill>
                  <a:gsLst>
                    <a:gs pos="1250">
                      <a:srgbClr val="505050"/>
                    </a:gs>
                    <a:gs pos="100000">
                      <a:srgbClr val="505050"/>
                    </a:gs>
                  </a:gsLst>
                  <a:lin ang="5400000" scaled="0"/>
                </a:gradFill>
                <a:latin typeface="Segoe UI"/>
              </a:rPr>
              <a:t>Feedback</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hlinkClick r:id="rId8"/>
              </a:rPr>
              <a:t>mobileservices@microsoft.com</a:t>
            </a:r>
            <a:endParaRPr lang="en-US" sz="2000" dirty="0" smtClean="0">
              <a:gradFill>
                <a:gsLst>
                  <a:gs pos="1250">
                    <a:srgbClr val="505050"/>
                  </a:gs>
                  <a:gs pos="100000">
                    <a:srgbClr val="505050"/>
                  </a:gs>
                </a:gsLst>
                <a:lin ang="5400000" scaled="0"/>
              </a:gradFill>
              <a:latin typeface="Segoe UI"/>
            </a:endParaRPr>
          </a:p>
          <a:p>
            <a:pPr lvl="0"/>
            <a:r>
              <a:rPr lang="en-US" sz="2000" dirty="0" smtClean="0">
                <a:gradFill>
                  <a:gsLst>
                    <a:gs pos="1250">
                      <a:srgbClr val="505050"/>
                    </a:gs>
                    <a:gs pos="100000">
                      <a:srgbClr val="505050"/>
                    </a:gs>
                  </a:gsLst>
                  <a:lin ang="5400000" scaled="0"/>
                </a:gradFill>
                <a:latin typeface="Segoe UI"/>
              </a:rPr>
              <a:t>Twitter: 	</a:t>
            </a:r>
            <a:r>
              <a:rPr lang="en-US" sz="2000" dirty="0">
                <a:gradFill>
                  <a:gsLst>
                    <a:gs pos="1250">
                      <a:srgbClr val="505050"/>
                    </a:gs>
                    <a:gs pos="100000">
                      <a:srgbClr val="505050"/>
                    </a:gs>
                  </a:gsLst>
                  <a:lin ang="5400000" scaled="0"/>
                </a:gradFill>
                <a:latin typeface="Segoe UI"/>
              </a:rPr>
              <a:t>	</a:t>
            </a:r>
            <a:r>
              <a:rPr lang="en-US" sz="2000" dirty="0">
                <a:gradFill>
                  <a:gsLst>
                    <a:gs pos="1250">
                      <a:srgbClr val="505050"/>
                    </a:gs>
                    <a:gs pos="100000">
                      <a:srgbClr val="505050"/>
                    </a:gs>
                  </a:gsLst>
                  <a:lin ang="5400000" scaled="0"/>
                </a:gradFill>
                <a:latin typeface="Segoe UI"/>
                <a:hlinkClick r:id="rId9"/>
              </a:rPr>
              <a:t>@</a:t>
            </a:r>
            <a:r>
              <a:rPr lang="en-US" sz="2000" dirty="0" err="1">
                <a:gradFill>
                  <a:gsLst>
                    <a:gs pos="1250">
                      <a:srgbClr val="505050"/>
                    </a:gs>
                    <a:gs pos="100000">
                      <a:srgbClr val="505050"/>
                    </a:gs>
                  </a:gsLst>
                  <a:lin ang="5400000" scaled="0"/>
                </a:gradFill>
                <a:latin typeface="Segoe UI"/>
                <a:hlinkClick r:id="rId9"/>
              </a:rPr>
              <a:t>cloudnick</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(Windows 8, Windows Phone 8), </a:t>
            </a:r>
            <a:r>
              <a:rPr lang="en-US" sz="2000" dirty="0" smtClean="0">
                <a:gradFill>
                  <a:gsLst>
                    <a:gs pos="1250">
                      <a:srgbClr val="505050"/>
                    </a:gs>
                    <a:gs pos="100000">
                      <a:srgbClr val="505050"/>
                    </a:gs>
                  </a:gsLst>
                  <a:lin ang="5400000" scaled="0"/>
                </a:gradFill>
                <a:latin typeface="Segoe UI"/>
                <a:hlinkClick r:id="rId10"/>
              </a:rPr>
              <a:t>@</a:t>
            </a:r>
            <a:r>
              <a:rPr lang="en-US" sz="2000" dirty="0" err="1">
                <a:gradFill>
                  <a:gsLst>
                    <a:gs pos="1250">
                      <a:srgbClr val="505050"/>
                    </a:gs>
                    <a:gs pos="100000">
                      <a:srgbClr val="505050"/>
                    </a:gs>
                  </a:gsLst>
                  <a:lin ang="5400000" scaled="0"/>
                </a:gradFill>
                <a:latin typeface="Segoe UI"/>
                <a:hlinkClick r:id="rId10"/>
              </a:rPr>
              <a:t>chrisrisner</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a:t>
            </a:r>
            <a:r>
              <a:rPr lang="en-US" sz="2000" dirty="0" err="1" smtClean="0">
                <a:gradFill>
                  <a:gsLst>
                    <a:gs pos="1250">
                      <a:srgbClr val="505050"/>
                    </a:gs>
                    <a:gs pos="100000">
                      <a:srgbClr val="505050"/>
                    </a:gs>
                  </a:gsLst>
                  <a:lin ang="5400000" scaled="0"/>
                </a:gradFill>
                <a:latin typeface="Segoe UI"/>
              </a:rPr>
              <a:t>iOS</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Android)</a:t>
            </a:r>
            <a:endParaRPr lang="en-US" sz="2000" dirty="0">
              <a:gradFill>
                <a:gsLst>
                  <a:gs pos="1250">
                    <a:srgbClr val="505050"/>
                  </a:gs>
                  <a:gs pos="100000">
                    <a:srgbClr val="505050"/>
                  </a:gs>
                </a:gsLst>
                <a:lin ang="5400000" scaled="0"/>
              </a:gradFill>
              <a:latin typeface="Segoe UI"/>
            </a:endParaRPr>
          </a:p>
          <a:p>
            <a:r>
              <a:rPr lang="en-US" sz="4400" spc="-100" dirty="0" smtClean="0">
                <a:solidFill>
                  <a:schemeClr val="accent1"/>
                </a:solidFill>
                <a:latin typeface="Segoe UI Light" pitchFamily="34" charset="0"/>
              </a:rPr>
              <a:t>Presentations, demos, hands on labs</a:t>
            </a:r>
            <a:endParaRPr lang="en-US" sz="4400" spc="-100" dirty="0">
              <a:solidFill>
                <a:schemeClr val="accent1"/>
              </a:solidFill>
              <a:latin typeface="Segoe UI Light" pitchFamily="34" charset="0"/>
            </a:endParaRPr>
          </a:p>
          <a:p>
            <a:r>
              <a:rPr lang="en-US" sz="2000" dirty="0">
                <a:gradFill>
                  <a:gsLst>
                    <a:gs pos="1250">
                      <a:srgbClr val="505050"/>
                    </a:gs>
                    <a:gs pos="100000">
                      <a:srgbClr val="505050"/>
                    </a:gs>
                  </a:gsLst>
                  <a:lin ang="5400000" scaled="0"/>
                </a:gradFill>
                <a:latin typeface="Segoe UI"/>
              </a:rPr>
              <a:t>Windows Azure Training Kit:  </a:t>
            </a:r>
            <a:r>
              <a:rPr lang="en-US" sz="2000" dirty="0">
                <a:gradFill>
                  <a:gsLst>
                    <a:gs pos="1250">
                      <a:srgbClr val="505050"/>
                    </a:gs>
                    <a:gs pos="100000">
                      <a:srgbClr val="505050"/>
                    </a:gs>
                  </a:gsLst>
                  <a:lin ang="5400000" scaled="0"/>
                </a:gradFill>
                <a:latin typeface="Segoe UI"/>
                <a:hlinkClick r:id="rId11"/>
              </a:rPr>
              <a:t>Download here</a:t>
            </a:r>
            <a:endParaRPr lang="en-US" sz="2000" dirty="0">
              <a:gradFill>
                <a:gsLst>
                  <a:gs pos="1250">
                    <a:srgbClr val="505050"/>
                  </a:gs>
                  <a:gs pos="100000">
                    <a:srgbClr val="505050"/>
                  </a:gs>
                </a:gsLst>
                <a:lin ang="5400000" scaled="0"/>
              </a:gradFill>
              <a:latin typeface="Segoe UI"/>
            </a:endParaRPr>
          </a:p>
          <a:p>
            <a:endParaRPr lang="en-US" sz="2000" dirty="0">
              <a:gradFill>
                <a:gsLst>
                  <a:gs pos="1250">
                    <a:srgbClr val="505050"/>
                  </a:gs>
                  <a:gs pos="100000">
                    <a:srgbClr val="505050"/>
                  </a:gs>
                </a:gsLst>
                <a:lin ang="5400000" scaled="0"/>
              </a:gradFill>
              <a:latin typeface="Segoe UI"/>
            </a:endParaRPr>
          </a:p>
        </p:txBody>
      </p:sp>
    </p:spTree>
    <p:extLst>
      <p:ext uri="{BB962C8B-B14F-4D97-AF65-F5344CB8AC3E}">
        <p14:creationId xmlns:p14="http://schemas.microsoft.com/office/powerpoint/2010/main" val="142416807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a:xfrm>
            <a:off x="519114" y="1447800"/>
            <a:ext cx="11149013" cy="2562240"/>
          </a:xfrm>
        </p:spPr>
        <p:txBody>
          <a:bodyPr/>
          <a:lstStyle/>
          <a:p>
            <a:pPr marL="574619" indent="-571444">
              <a:buFont typeface="Arial" pitchFamily="34" charset="0"/>
              <a:buChar char="•"/>
            </a:pPr>
            <a:r>
              <a:rPr lang="en-US" spc="-71" dirty="0">
                <a:gradFill>
                  <a:gsLst>
                    <a:gs pos="2917">
                      <a:schemeClr val="tx1"/>
                    </a:gs>
                    <a:gs pos="30000">
                      <a:schemeClr val="tx1"/>
                    </a:gs>
                  </a:gsLst>
                  <a:lin ang="5400000" scaled="0"/>
                </a:gradFill>
              </a:rPr>
              <a:t>….</a:t>
            </a:r>
          </a:p>
          <a:p>
            <a:pPr marL="574619" indent="-571444">
              <a:buFont typeface="Arial" pitchFamily="34" charset="0"/>
              <a:buChar char="•"/>
            </a:pPr>
            <a:r>
              <a:rPr lang="en-US" spc="-71" dirty="0">
                <a:gradFill>
                  <a:gsLst>
                    <a:gs pos="2917">
                      <a:schemeClr val="tx1"/>
                    </a:gs>
                    <a:gs pos="30000">
                      <a:schemeClr val="tx1"/>
                    </a:gs>
                  </a:gsLst>
                  <a:lin ang="5400000" scaled="0"/>
                </a:gradFill>
              </a:rPr>
              <a:t>….</a:t>
            </a:r>
          </a:p>
          <a:p>
            <a:pPr marL="574619" indent="-571444">
              <a:buFont typeface="Arial" pitchFamily="34" charset="0"/>
              <a:buChar char="•"/>
            </a:pPr>
            <a:r>
              <a:rPr lang="en-US" spc="-71" dirty="0">
                <a:gradFill>
                  <a:gsLst>
                    <a:gs pos="2917">
                      <a:schemeClr val="tx1"/>
                    </a:gs>
                    <a:gs pos="30000">
                      <a:schemeClr val="tx1"/>
                    </a:gs>
                  </a:gsLst>
                  <a:lin ang="5400000" scaled="0"/>
                </a:gradFill>
              </a:rPr>
              <a:t>….</a:t>
            </a:r>
          </a:p>
          <a:p>
            <a:endParaRPr lang="en-US" dirty="0"/>
          </a:p>
        </p:txBody>
      </p:sp>
    </p:spTree>
    <p:extLst>
      <p:ext uri="{BB962C8B-B14F-4D97-AF65-F5344CB8AC3E}">
        <p14:creationId xmlns:p14="http://schemas.microsoft.com/office/powerpoint/2010/main" val="24759596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7948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1979564"/>
            <a:ext cx="8148320" cy="4124173"/>
          </a:xfrm>
        </p:spPr>
        <p:txBody>
          <a:bodyPr/>
          <a:lstStyle/>
          <a:p>
            <a:r>
              <a:rPr lang="en-US" sz="4000" dirty="0"/>
              <a:t>Windows Azure Mobile Services</a:t>
            </a:r>
          </a:p>
          <a:p>
            <a:r>
              <a:rPr lang="en-US" sz="4000" dirty="0"/>
              <a:t>Data</a:t>
            </a:r>
          </a:p>
          <a:p>
            <a:r>
              <a:rPr lang="en-US" sz="4000" dirty="0"/>
              <a:t>Push Notifications</a:t>
            </a:r>
          </a:p>
          <a:p>
            <a:r>
              <a:rPr lang="en-US" sz="4000" dirty="0" err="1" smtClean="0"/>
              <a:t>Auth</a:t>
            </a:r>
            <a:endParaRPr lang="en-US" sz="4000" dirty="0" smtClean="0"/>
          </a:p>
          <a:p>
            <a:r>
              <a:rPr lang="en-US" sz="4000" dirty="0" smtClean="0"/>
              <a:t>Scheduler</a:t>
            </a:r>
            <a:endParaRPr lang="en-US" sz="4000" dirty="0"/>
          </a:p>
          <a:p>
            <a:r>
              <a:rPr lang="en-US" sz="4000" dirty="0"/>
              <a:t>Diagnostics &amp; Scale</a:t>
            </a:r>
          </a:p>
        </p:txBody>
      </p:sp>
      <p:sp>
        <p:nvSpPr>
          <p:cNvPr id="6" name="Text Placeholder 5"/>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3564281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524" y="228601"/>
            <a:ext cx="11669711" cy="757131"/>
          </a:xfrm>
        </p:spPr>
        <p:txBody>
          <a:bodyPr/>
          <a:lstStyle/>
          <a:p>
            <a:r>
              <a:rPr lang="en-US" dirty="0" smtClean="0"/>
              <a:t>What is Windows Azure Mobile Services?</a:t>
            </a:r>
            <a:endParaRPr lang="en-US" dirty="0"/>
          </a:p>
        </p:txBody>
      </p:sp>
      <p:grpSp>
        <p:nvGrpSpPr>
          <p:cNvPr id="51" name="Group 50"/>
          <p:cNvGrpSpPr/>
          <p:nvPr/>
        </p:nvGrpSpPr>
        <p:grpSpPr>
          <a:xfrm>
            <a:off x="4711380" y="4845395"/>
            <a:ext cx="1524000" cy="1524000"/>
            <a:chOff x="2142565" y="3054079"/>
            <a:chExt cx="1524000" cy="1524000"/>
          </a:xfrm>
          <a:solidFill>
            <a:srgbClr val="00AEEF"/>
          </a:solidFill>
        </p:grpSpPr>
        <p:sp>
          <p:nvSpPr>
            <p:cNvPr id="52" name="Rectangle 5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5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057">
                <a:defRPr/>
              </a:pPr>
              <a:endParaRPr lang="en-US" sz="2400" kern="0" dirty="0">
                <a:solidFill>
                  <a:sysClr val="windowText" lastClr="000000"/>
                </a:solidFill>
              </a:endParaRPr>
            </a:p>
          </p:txBody>
        </p:sp>
      </p:grpSp>
      <p:sp>
        <p:nvSpPr>
          <p:cNvPr id="54" name="Rectangle 53"/>
          <p:cNvSpPr/>
          <p:nvPr>
            <p:custDataLst>
              <p:tags r:id="rId1"/>
            </p:custDataLst>
          </p:nvPr>
        </p:nvSpPr>
        <p:spPr bwMode="auto">
          <a:xfrm>
            <a:off x="6328542" y="322995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56" tIns="45703" rIns="68556" bIns="45703"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55" name="Group 54"/>
          <p:cNvGrpSpPr/>
          <p:nvPr/>
        </p:nvGrpSpPr>
        <p:grpSpPr>
          <a:xfrm>
            <a:off x="6760561" y="3380751"/>
            <a:ext cx="451426" cy="962719"/>
            <a:chOff x="4005600" y="3173284"/>
            <a:chExt cx="555603" cy="1178245"/>
          </a:xfrm>
        </p:grpSpPr>
        <p:sp>
          <p:nvSpPr>
            <p:cNvPr id="56"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7"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8"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59"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0"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sp>
          <p:nvSpPr>
            <p:cNvPr id="61"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2" name="Group 61"/>
          <p:cNvGrpSpPr/>
          <p:nvPr/>
        </p:nvGrpSpPr>
        <p:grpSpPr>
          <a:xfrm>
            <a:off x="3094220" y="3229955"/>
            <a:ext cx="1524000" cy="3139440"/>
            <a:chOff x="523683" y="3054079"/>
            <a:chExt cx="1524000" cy="3139440"/>
          </a:xfrm>
          <a:solidFill>
            <a:srgbClr val="00AEEF"/>
          </a:solidFill>
        </p:grpSpPr>
        <p:sp>
          <p:nvSpPr>
            <p:cNvPr id="63" name="Rectangle 62"/>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757"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64"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057">
                <a:defRPr/>
              </a:pPr>
              <a:endParaRPr lang="en-US" sz="2400" kern="0">
                <a:solidFill>
                  <a:sysClr val="windowText" lastClr="000000"/>
                </a:solidFill>
              </a:endParaRPr>
            </a:p>
          </p:txBody>
        </p:sp>
      </p:grpSp>
      <p:grpSp>
        <p:nvGrpSpPr>
          <p:cNvPr id="65" name="Group 64"/>
          <p:cNvGrpSpPr/>
          <p:nvPr/>
        </p:nvGrpSpPr>
        <p:grpSpPr>
          <a:xfrm>
            <a:off x="4711380" y="3234185"/>
            <a:ext cx="1524000" cy="1524000"/>
            <a:chOff x="2155586" y="4666056"/>
            <a:chExt cx="1524000" cy="1524000"/>
          </a:xfrm>
          <a:solidFill>
            <a:srgbClr val="00AEEF"/>
          </a:solidFill>
        </p:grpSpPr>
        <p:sp>
          <p:nvSpPr>
            <p:cNvPr id="66" name="Rectangle 65"/>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67" name="Group 66"/>
            <p:cNvGrpSpPr/>
            <p:nvPr/>
          </p:nvGrpSpPr>
          <p:grpSpPr bwMode="black">
            <a:xfrm>
              <a:off x="2405244" y="4942461"/>
              <a:ext cx="975049" cy="828286"/>
              <a:chOff x="5184775" y="225425"/>
              <a:chExt cx="1500188" cy="1220788"/>
            </a:xfrm>
            <a:grpFill/>
          </p:grpSpPr>
          <p:sp>
            <p:nvSpPr>
              <p:cNvPr id="6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6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sp>
            <p:nvSpPr>
              <p:cNvPr id="7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57">
                  <a:defRPr/>
                </a:pPr>
                <a:endParaRPr lang="en-US" sz="1600" kern="0">
                  <a:solidFill>
                    <a:sysClr val="windowText" lastClr="000000"/>
                  </a:solidFill>
                </a:endParaRPr>
              </a:p>
            </p:txBody>
          </p:sp>
        </p:grpSp>
      </p:grpSp>
      <p:grpSp>
        <p:nvGrpSpPr>
          <p:cNvPr id="74" name="Group 73"/>
          <p:cNvGrpSpPr/>
          <p:nvPr/>
        </p:nvGrpSpPr>
        <p:grpSpPr>
          <a:xfrm>
            <a:off x="3094221" y="1262447"/>
            <a:ext cx="6650548" cy="1945208"/>
            <a:chOff x="523683" y="1595421"/>
            <a:chExt cx="4975779" cy="1370389"/>
          </a:xfrm>
        </p:grpSpPr>
        <p:sp>
          <p:nvSpPr>
            <p:cNvPr id="75" name="Rectangle 74"/>
            <p:cNvSpPr/>
            <p:nvPr/>
          </p:nvSpPr>
          <p:spPr bwMode="auto">
            <a:xfrm>
              <a:off x="523683" y="1595421"/>
              <a:ext cx="4777177" cy="1298232"/>
            </a:xfrm>
            <a:prstGeom prst="rect">
              <a:avLst/>
            </a:prstGeom>
            <a:solidFill>
              <a:srgbClr val="FFFFFF"/>
            </a:solidFill>
            <a:ln w="10795" cap="flat" cmpd="sng" algn="ctr">
              <a:solidFill>
                <a:srgbClr val="DDDDDD"/>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757"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76"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rgbClr val="FF8A00"/>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8" name="Group 77"/>
          <p:cNvGrpSpPr/>
          <p:nvPr/>
        </p:nvGrpSpPr>
        <p:grpSpPr>
          <a:xfrm>
            <a:off x="7955320" y="3231289"/>
            <a:ext cx="1524000" cy="1524000"/>
            <a:chOff x="7955320" y="3231289"/>
            <a:chExt cx="1524000" cy="1524000"/>
          </a:xfrm>
        </p:grpSpPr>
        <p:sp>
          <p:nvSpPr>
            <p:cNvPr id="79" name="Rectangle 78"/>
            <p:cNvSpPr/>
            <p:nvPr>
              <p:custDataLst>
                <p:tags r:id="rId4"/>
              </p:custDataLst>
            </p:nvPr>
          </p:nvSpPr>
          <p:spPr bwMode="auto">
            <a:xfrm>
              <a:off x="7955320"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Logging &amp; </a:t>
              </a:r>
              <a:r>
                <a:rPr lang="en-US" sz="1500" kern="0" dirty="0" err="1" smtClean="0">
                  <a:gradFill flip="none" rotWithShape="1">
                    <a:gsLst>
                      <a:gs pos="0">
                        <a:srgbClr val="FFFFFF"/>
                      </a:gs>
                      <a:gs pos="100000">
                        <a:srgbClr val="FFFFFF"/>
                      </a:gs>
                    </a:gsLst>
                    <a:lin ang="5400000" scaled="0"/>
                    <a:tileRect/>
                  </a:gradFill>
                </a:rPr>
                <a:t>Diag</a:t>
              </a:r>
              <a:endParaRPr lang="en-US" sz="1500" kern="0" dirty="0">
                <a:gradFill flip="none" rotWithShape="1">
                  <a:gsLst>
                    <a:gs pos="0">
                      <a:srgbClr val="FFFFFF"/>
                    </a:gs>
                    <a:gs pos="100000">
                      <a:srgbClr val="FFFFFF"/>
                    </a:gs>
                  </a:gsLst>
                  <a:lin ang="5400000" scaled="0"/>
                  <a:tileRect/>
                </a:gradFill>
              </a:endParaRPr>
            </a:p>
          </p:txBody>
        </p:sp>
        <p:grpSp>
          <p:nvGrpSpPr>
            <p:cNvPr id="80" name="Group 79"/>
            <p:cNvGrpSpPr/>
            <p:nvPr/>
          </p:nvGrpSpPr>
          <p:grpSpPr>
            <a:xfrm>
              <a:off x="8258106" y="3524595"/>
              <a:ext cx="851488" cy="827454"/>
              <a:chOff x="8258106" y="3524595"/>
              <a:chExt cx="851488" cy="827454"/>
            </a:xfrm>
          </p:grpSpPr>
          <p:cxnSp>
            <p:nvCxnSpPr>
              <p:cNvPr id="81" name="Straight Connector 80"/>
              <p:cNvCxnSpPr/>
              <p:nvPr/>
            </p:nvCxnSpPr>
            <p:spPr>
              <a:xfrm>
                <a:off x="8258106" y="3912629"/>
                <a:ext cx="851488" cy="0"/>
              </a:xfrm>
              <a:prstGeom prst="line">
                <a:avLst/>
              </a:prstGeom>
              <a:noFill/>
              <a:ln w="38100" cap="flat" cmpd="sng" algn="ctr">
                <a:solidFill>
                  <a:srgbClr val="FFFFFF"/>
                </a:solidFill>
                <a:prstDash val="solid"/>
              </a:ln>
              <a:effectLst/>
            </p:spPr>
          </p:cxnSp>
          <p:cxnSp>
            <p:nvCxnSpPr>
              <p:cNvPr id="82" name="Straight Connector 81"/>
              <p:cNvCxnSpPr/>
              <p:nvPr/>
            </p:nvCxnSpPr>
            <p:spPr>
              <a:xfrm>
                <a:off x="8258106" y="4024373"/>
                <a:ext cx="851488" cy="0"/>
              </a:xfrm>
              <a:prstGeom prst="line">
                <a:avLst/>
              </a:prstGeom>
              <a:noFill/>
              <a:ln w="38100" cap="flat" cmpd="sng" algn="ctr">
                <a:solidFill>
                  <a:srgbClr val="FFFFFF"/>
                </a:solidFill>
                <a:prstDash val="solid"/>
              </a:ln>
              <a:effectLst/>
            </p:spPr>
          </p:cxnSp>
          <p:cxnSp>
            <p:nvCxnSpPr>
              <p:cNvPr id="83" name="Straight Connector 82"/>
              <p:cNvCxnSpPr/>
              <p:nvPr/>
            </p:nvCxnSpPr>
            <p:spPr>
              <a:xfrm>
                <a:off x="8258106" y="4131069"/>
                <a:ext cx="851488" cy="0"/>
              </a:xfrm>
              <a:prstGeom prst="line">
                <a:avLst/>
              </a:prstGeom>
              <a:noFill/>
              <a:ln w="38100" cap="flat" cmpd="sng" algn="ctr">
                <a:solidFill>
                  <a:srgbClr val="FFFFFF"/>
                </a:solidFill>
                <a:prstDash val="solid"/>
              </a:ln>
              <a:effectLst/>
            </p:spPr>
          </p:cxnSp>
          <p:cxnSp>
            <p:nvCxnSpPr>
              <p:cNvPr id="84" name="Straight Connector 83"/>
              <p:cNvCxnSpPr/>
              <p:nvPr/>
            </p:nvCxnSpPr>
            <p:spPr>
              <a:xfrm>
                <a:off x="8258106" y="4240022"/>
                <a:ext cx="851488" cy="0"/>
              </a:xfrm>
              <a:prstGeom prst="line">
                <a:avLst/>
              </a:prstGeom>
              <a:noFill/>
              <a:ln w="38100" cap="flat" cmpd="sng" algn="ctr">
                <a:solidFill>
                  <a:srgbClr val="FFFFFF"/>
                </a:solidFill>
                <a:prstDash val="solid"/>
              </a:ln>
              <a:effectLst/>
            </p:spPr>
          </p:cxnSp>
          <p:cxnSp>
            <p:nvCxnSpPr>
              <p:cNvPr id="85" name="Straight Connector 84"/>
              <p:cNvCxnSpPr/>
              <p:nvPr/>
            </p:nvCxnSpPr>
            <p:spPr>
              <a:xfrm>
                <a:off x="8258106" y="4352049"/>
                <a:ext cx="851488" cy="0"/>
              </a:xfrm>
              <a:prstGeom prst="line">
                <a:avLst/>
              </a:prstGeom>
              <a:noFill/>
              <a:ln w="38100" cap="flat" cmpd="sng" algn="ctr">
                <a:solidFill>
                  <a:srgbClr val="FFFFFF"/>
                </a:solidFill>
                <a:prstDash val="solid"/>
              </a:ln>
              <a:effectLst/>
            </p:spPr>
          </p:cxnSp>
          <p:sp>
            <p:nvSpPr>
              <p:cNvPr id="86" name="Right Arrow 85"/>
              <p:cNvSpPr/>
              <p:nvPr/>
            </p:nvSpPr>
            <p:spPr bwMode="auto">
              <a:xfrm rot="5400000">
                <a:off x="8551541" y="3608273"/>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smtClean="0">
                  <a:gradFill>
                    <a:gsLst>
                      <a:gs pos="0">
                        <a:srgbClr val="FFFFFF"/>
                      </a:gs>
                      <a:gs pos="100000">
                        <a:srgbClr val="FFFFFF"/>
                      </a:gs>
                    </a:gsLst>
                    <a:lin ang="5400000" scaled="0"/>
                  </a:gradFill>
                </a:endParaRPr>
              </a:p>
            </p:txBody>
          </p:sp>
          <p:cxnSp>
            <p:nvCxnSpPr>
              <p:cNvPr id="87" name="Straight Connector 86"/>
              <p:cNvCxnSpPr/>
              <p:nvPr/>
            </p:nvCxnSpPr>
            <p:spPr>
              <a:xfrm>
                <a:off x="8258106" y="3524595"/>
                <a:ext cx="851488" cy="0"/>
              </a:xfrm>
              <a:prstGeom prst="line">
                <a:avLst/>
              </a:prstGeom>
              <a:noFill/>
              <a:ln w="38100" cap="flat" cmpd="sng" algn="ctr">
                <a:solidFill>
                  <a:srgbClr val="FFFFFF"/>
                </a:solidFill>
                <a:prstDash val="solid"/>
              </a:ln>
              <a:effectLst/>
            </p:spPr>
          </p:cxnSp>
        </p:grpSp>
      </p:grpSp>
      <p:grpSp>
        <p:nvGrpSpPr>
          <p:cNvPr id="5" name="Group 4"/>
          <p:cNvGrpSpPr/>
          <p:nvPr/>
        </p:nvGrpSpPr>
        <p:grpSpPr>
          <a:xfrm>
            <a:off x="7952376" y="4845395"/>
            <a:ext cx="1524000" cy="1524000"/>
            <a:chOff x="7952376" y="4845395"/>
            <a:chExt cx="1524000" cy="1524000"/>
          </a:xfrm>
        </p:grpSpPr>
        <p:sp>
          <p:nvSpPr>
            <p:cNvPr id="72" name="Rectangle 71"/>
            <p:cNvSpPr/>
            <p:nvPr>
              <p:custDataLst>
                <p:tags r:id="rId3"/>
              </p:custDataLst>
            </p:nvPr>
          </p:nvSpPr>
          <p:spPr bwMode="auto">
            <a:xfrm>
              <a:off x="7952376"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cxnSp>
          <p:nvCxnSpPr>
            <p:cNvPr id="90" name="Straight Connector 89"/>
            <p:cNvCxnSpPr/>
            <p:nvPr/>
          </p:nvCxnSpPr>
          <p:spPr>
            <a:xfrm flipV="1">
              <a:off x="8157092" y="5730983"/>
              <a:ext cx="309061" cy="1905"/>
            </a:xfrm>
            <a:prstGeom prst="line">
              <a:avLst/>
            </a:prstGeom>
            <a:noFill/>
            <a:ln w="38100" cap="flat" cmpd="sng" algn="ctr">
              <a:solidFill>
                <a:srgbClr val="FFFFFF"/>
              </a:solidFill>
              <a:prstDash val="solid"/>
            </a:ln>
            <a:effectLst/>
          </p:spPr>
        </p:cxnSp>
        <p:cxnSp>
          <p:nvCxnSpPr>
            <p:cNvPr id="91" name="Straight Connector 90"/>
            <p:cNvCxnSpPr/>
            <p:nvPr/>
          </p:nvCxnSpPr>
          <p:spPr>
            <a:xfrm flipV="1">
              <a:off x="8669418" y="5320877"/>
              <a:ext cx="440176" cy="1"/>
            </a:xfrm>
            <a:prstGeom prst="line">
              <a:avLst/>
            </a:prstGeom>
            <a:noFill/>
            <a:ln w="38100" cap="flat" cmpd="sng" algn="ctr">
              <a:solidFill>
                <a:srgbClr val="FFFFFF"/>
              </a:solidFill>
              <a:prstDash val="solid"/>
            </a:ln>
            <a:effectLst/>
          </p:spPr>
        </p:cxnSp>
        <p:cxnSp>
          <p:nvCxnSpPr>
            <p:cNvPr id="92" name="Straight Connector 91"/>
            <p:cNvCxnSpPr/>
            <p:nvPr/>
          </p:nvCxnSpPr>
          <p:spPr>
            <a:xfrm flipV="1">
              <a:off x="8452432" y="5695289"/>
              <a:ext cx="71055" cy="36964"/>
            </a:xfrm>
            <a:prstGeom prst="line">
              <a:avLst/>
            </a:prstGeom>
            <a:noFill/>
            <a:ln w="38100" cap="flat" cmpd="sng" algn="ctr">
              <a:solidFill>
                <a:srgbClr val="FFFFFF"/>
              </a:solidFill>
              <a:prstDash val="solid"/>
            </a:ln>
            <a:effectLst/>
          </p:spPr>
        </p:cxnSp>
        <p:cxnSp>
          <p:nvCxnSpPr>
            <p:cNvPr id="93" name="Straight Connector 92"/>
            <p:cNvCxnSpPr/>
            <p:nvPr/>
          </p:nvCxnSpPr>
          <p:spPr>
            <a:xfrm>
              <a:off x="8516519" y="5674334"/>
              <a:ext cx="105264" cy="203678"/>
            </a:xfrm>
            <a:prstGeom prst="line">
              <a:avLst/>
            </a:prstGeom>
            <a:noFill/>
            <a:ln w="38100" cap="flat" cmpd="sng" algn="ctr">
              <a:solidFill>
                <a:srgbClr val="FFFFFF"/>
              </a:solidFill>
              <a:prstDash val="solid"/>
            </a:ln>
            <a:effectLst/>
          </p:spPr>
        </p:cxnSp>
        <p:cxnSp>
          <p:nvCxnSpPr>
            <p:cNvPr id="94" name="Straight Connector 93"/>
            <p:cNvCxnSpPr/>
            <p:nvPr/>
          </p:nvCxnSpPr>
          <p:spPr>
            <a:xfrm flipV="1">
              <a:off x="8622606" y="5307543"/>
              <a:ext cx="65028" cy="580100"/>
            </a:xfrm>
            <a:prstGeom prst="line">
              <a:avLst/>
            </a:prstGeom>
            <a:noFill/>
            <a:ln w="38100" cap="flat" cmpd="sng" algn="ctr">
              <a:solidFill>
                <a:srgbClr val="FFFFFF"/>
              </a:solidFill>
              <a:prstDash val="solid"/>
            </a:ln>
            <a:effectLst/>
          </p:spPr>
        </p:cxnSp>
        <p:cxnSp>
          <p:nvCxnSpPr>
            <p:cNvPr id="96" name="Straight Arrow Connector 95"/>
            <p:cNvCxnSpPr/>
            <p:nvPr/>
          </p:nvCxnSpPr>
          <p:spPr>
            <a:xfrm flipV="1">
              <a:off x="9103329" y="5036484"/>
              <a:ext cx="328208" cy="284394"/>
            </a:xfrm>
            <a:prstGeom prst="straightConnector1">
              <a:avLst/>
            </a:prstGeom>
            <a:noFill/>
            <a:ln w="38100" cap="flat" cmpd="sng" algn="ctr">
              <a:solidFill>
                <a:srgbClr val="FFFFFF"/>
              </a:solidFill>
              <a:prstDash val="solid"/>
              <a:tailEnd type="arrow"/>
            </a:ln>
            <a:effectLst/>
          </p:spPr>
        </p:cxnSp>
      </p:grpSp>
      <p:grpSp>
        <p:nvGrpSpPr>
          <p:cNvPr id="4" name="Group 3"/>
          <p:cNvGrpSpPr/>
          <p:nvPr/>
        </p:nvGrpSpPr>
        <p:grpSpPr>
          <a:xfrm>
            <a:off x="6325159" y="4845395"/>
            <a:ext cx="1524000" cy="1524000"/>
            <a:chOff x="6325159" y="4845395"/>
            <a:chExt cx="1524000" cy="1524000"/>
          </a:xfrm>
        </p:grpSpPr>
        <p:sp>
          <p:nvSpPr>
            <p:cNvPr id="89" name="Rectangle 88"/>
            <p:cNvSpPr/>
            <p:nvPr>
              <p:custDataLst>
                <p:tags r:id="rId2"/>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757" fontAlgn="base">
                <a:spcBef>
                  <a:spcPct val="0"/>
                </a:spcBef>
                <a:spcAft>
                  <a:spcPct val="0"/>
                </a:spcAft>
                <a:defRPr/>
              </a:pPr>
              <a:r>
                <a:rPr lang="en-US" sz="1500" kern="0" dirty="0" smtClean="0">
                  <a:gradFill flip="none" rotWithShape="1">
                    <a:gsLst>
                      <a:gs pos="0">
                        <a:srgbClr val="FFFFFF"/>
                      </a:gs>
                      <a:gs pos="100000">
                        <a:srgbClr val="FFFFFF"/>
                      </a:gs>
                    </a:gsLst>
                    <a:lin ang="5400000" scaled="0"/>
                    <a:tileRect/>
                  </a:gradFill>
                </a:rPr>
                <a:t>Scheduler</a:t>
              </a:r>
              <a:endParaRPr lang="en-US" sz="1500" kern="0" dirty="0">
                <a:gradFill flip="none" rotWithShape="1">
                  <a:gsLst>
                    <a:gs pos="0">
                      <a:srgbClr val="FFFFFF"/>
                    </a:gs>
                    <a:gs pos="100000">
                      <a:srgbClr val="FFFFFF"/>
                    </a:gs>
                  </a:gsLst>
                  <a:lin ang="5400000" scaled="0"/>
                  <a:tileRect/>
                </a:gradFill>
              </a:endParaRPr>
            </a:p>
          </p:txBody>
        </p:sp>
        <p:pic>
          <p:nvPicPr>
            <p:cNvPr id="73" name="Picture 4" descr="C:\Users\Jonahs\Dropbox\Projects SCOTT\MEET Windows Azure\source\Background\tile-icon-cach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9522" y="5122961"/>
              <a:ext cx="851488" cy="851488"/>
            </a:xfrm>
            <a:prstGeom prst="rect">
              <a:avLst/>
            </a:prstGeom>
            <a:solidFill>
              <a:srgbClr val="00AEEF"/>
            </a:solidFill>
            <a:extLst/>
          </p:spPr>
        </p:pic>
      </p:grpSp>
    </p:spTree>
    <p:extLst>
      <p:ext uri="{BB962C8B-B14F-4D97-AF65-F5344CB8AC3E}">
        <p14:creationId xmlns:p14="http://schemas.microsoft.com/office/powerpoint/2010/main" val="991305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93808"/>
          </a:xfrm>
          <a:prstGeom prst="rect">
            <a:avLst/>
          </a:prstGeom>
          <a:noFill/>
        </p:spPr>
        <p:txBody>
          <a:bodyPr wrap="square" lIns="0" tIns="0" rIns="0" bIns="0" rtlCol="0">
            <a:spAutoFit/>
          </a:bodyPr>
          <a:lstStyle/>
          <a:p>
            <a:pPr defTabSz="914235">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28" y="1740412"/>
            <a:ext cx="10828419" cy="1366595"/>
          </a:xfrm>
          <a:prstGeom prst="roundRect">
            <a:avLst>
              <a:gd name="adj" fmla="val 0"/>
            </a:avLst>
          </a:prstGeom>
          <a:solidFill>
            <a:schemeClr val="accent2"/>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4132">
              <a:lnSpc>
                <a:spcPct val="90000"/>
              </a:lnSpc>
              <a:spcAft>
                <a:spcPts val="900"/>
              </a:spcAft>
              <a:buSzPct val="80000"/>
            </a:pPr>
            <a:r>
              <a:rPr lang="en-US" sz="2000" spc="-43" dirty="0">
                <a:solidFill>
                  <a:srgbClr val="FFFFFF">
                    <a:alpha val="99000"/>
                  </a:srgbClr>
                </a:solidFill>
              </a:rPr>
              <a:t>Windows Store Apps, Windows Phone, </a:t>
            </a:r>
            <a:r>
              <a:rPr lang="en-US" sz="2000" spc="-43" dirty="0" err="1">
                <a:solidFill>
                  <a:srgbClr val="FFFFFF">
                    <a:alpha val="99000"/>
                  </a:srgbClr>
                </a:solidFill>
              </a:rPr>
              <a:t>iOS</a:t>
            </a:r>
            <a:r>
              <a:rPr lang="en-US" sz="2000" spc="-43" dirty="0">
                <a:solidFill>
                  <a:srgbClr val="FFFFFF">
                    <a:alpha val="99000"/>
                  </a:srgbClr>
                </a:solidFill>
              </a:rPr>
              <a:t>, Android</a:t>
            </a:r>
          </a:p>
        </p:txBody>
      </p:sp>
      <p:sp>
        <p:nvSpPr>
          <p:cNvPr id="48" name="Rounded Rectangle 47"/>
          <p:cNvSpPr/>
          <p:nvPr/>
        </p:nvSpPr>
        <p:spPr bwMode="auto">
          <a:xfrm>
            <a:off x="505328" y="3335639"/>
            <a:ext cx="10828419" cy="1366595"/>
          </a:xfrm>
          <a:prstGeom prst="roundRect">
            <a:avLst>
              <a:gd name="adj" fmla="val 0"/>
            </a:avLst>
          </a:prstGeom>
          <a:solidFill>
            <a:schemeClr val="accent1"/>
          </a:solidFill>
          <a:ln w="9525" cap="flat" cmpd="sng" algn="ctr">
            <a:noFill/>
            <a:prstDash val="solid"/>
          </a:ln>
          <a:effectLst/>
        </p:spPr>
        <p:txBody>
          <a:bodyPr lIns="76168" tIns="38085" rIns="76168" bIns="38085" rtlCol="0" anchor="t" anchorCtr="0"/>
          <a:lstStyle/>
          <a:p>
            <a:pPr marL="3175" defTabSz="914235">
              <a:spcAft>
                <a:spcPts val="900"/>
              </a:spcAft>
              <a:buSzPct val="80000"/>
            </a:pPr>
            <a:r>
              <a:rPr lang="en-US" sz="3600" spc="-83" dirty="0">
                <a:solidFill>
                  <a:srgbClr val="FFFFFF">
                    <a:alpha val="99000"/>
                  </a:srgbClr>
                </a:solidFill>
                <a:latin typeface="Segoe UI Light" pitchFamily="34" charset="0"/>
              </a:rPr>
              <a:t>Common Scenarios</a:t>
            </a:r>
          </a:p>
          <a:p>
            <a:pPr marL="3175" defTabSz="914132">
              <a:lnSpc>
                <a:spcPct val="90000"/>
              </a:lnSpc>
              <a:spcAft>
                <a:spcPts val="900"/>
              </a:spcAft>
              <a:buSzPct val="80000"/>
            </a:pPr>
            <a:r>
              <a:rPr lang="en-US" sz="2000" spc="-43" dirty="0">
                <a:solidFill>
                  <a:srgbClr val="FFFFFF">
                    <a:alpha val="99000"/>
                  </a:srgbClr>
                </a:solidFill>
              </a:rPr>
              <a:t>Reduces the friction associated with repeating common tasks such as user authentication, push notifications and structured storage</a:t>
            </a:r>
          </a:p>
        </p:txBody>
      </p:sp>
      <p:sp>
        <p:nvSpPr>
          <p:cNvPr id="49" name="Rounded Rectangle 48"/>
          <p:cNvSpPr/>
          <p:nvPr/>
        </p:nvSpPr>
        <p:spPr bwMode="auto">
          <a:xfrm>
            <a:off x="505328" y="4927329"/>
            <a:ext cx="10828419" cy="1363075"/>
          </a:xfrm>
          <a:prstGeom prst="roundRect">
            <a:avLst>
              <a:gd name="adj" fmla="val 0"/>
            </a:avLst>
          </a:prstGeom>
          <a:solidFill>
            <a:schemeClr val="accent4"/>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Rapid Development</a:t>
            </a:r>
          </a:p>
          <a:p>
            <a:pPr marL="3175" defTabSz="914132">
              <a:lnSpc>
                <a:spcPct val="90000"/>
              </a:lnSpc>
              <a:spcAft>
                <a:spcPts val="900"/>
              </a:spcAft>
              <a:buSzPct val="80000"/>
            </a:pPr>
            <a:r>
              <a:rPr lang="en-US" sz="2000" spc="-43" dirty="0">
                <a:solidFill>
                  <a:srgbClr val="FFFFFF">
                    <a:alpha val="99000"/>
                  </a:srgbClr>
                </a:solidFill>
              </a:rPr>
              <a:t>Time is money.  Get your app up and running sooner when you use Mobile Services to configure a straightforward and secure backend in less than five minutes.</a:t>
            </a:r>
          </a:p>
        </p:txBody>
      </p:sp>
    </p:spTree>
    <p:extLst>
      <p:ext uri="{BB962C8B-B14F-4D97-AF65-F5344CB8AC3E}">
        <p14:creationId xmlns:p14="http://schemas.microsoft.com/office/powerpoint/2010/main" val="404540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Getting Started</a:t>
            </a:r>
            <a:br>
              <a:rPr lang="en-US" sz="6700" dirty="0"/>
            </a:br>
            <a:r>
              <a:rPr lang="en-US" sz="6700" dirty="0"/>
              <a:t>	</a:t>
            </a:r>
            <a:r>
              <a:rPr lang="en-US" sz="4000" dirty="0"/>
              <a:t>a backend for your mobile app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4172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a:t>
            </a:r>
            <a:endParaRPr lang="en-US" dirty="0"/>
          </a:p>
        </p:txBody>
      </p:sp>
      <p:sp>
        <p:nvSpPr>
          <p:cNvPr id="3" name="Text Placeholder 2"/>
          <p:cNvSpPr>
            <a:spLocks noGrp="1"/>
          </p:cNvSpPr>
          <p:nvPr>
            <p:ph type="body" sz="quarter" idx="10"/>
          </p:nvPr>
        </p:nvSpPr>
        <p:spPr>
          <a:xfrm>
            <a:off x="519113" y="1104898"/>
            <a:ext cx="11669712" cy="8259184"/>
          </a:xfrm>
        </p:spPr>
        <p:txBody>
          <a:bodyPr/>
          <a:lstStyle/>
          <a:p>
            <a:r>
              <a:rPr lang="en-US" spc="-71" dirty="0">
                <a:gradFill>
                  <a:gsLst>
                    <a:gs pos="2917">
                      <a:schemeClr val="tx1"/>
                    </a:gs>
                    <a:gs pos="30000">
                      <a:schemeClr val="tx1"/>
                    </a:gs>
                  </a:gsLst>
                  <a:lin ang="5400000" scaled="0"/>
                </a:gradFill>
              </a:rPr>
              <a:t>Structured Storage with SQL Database</a:t>
            </a:r>
          </a:p>
          <a:p>
            <a:r>
              <a:rPr lang="en-US" spc="-71" dirty="0">
                <a:gradFill>
                  <a:gsLst>
                    <a:gs pos="2917">
                      <a:schemeClr val="tx1"/>
                    </a:gs>
                    <a:gs pos="30000">
                      <a:schemeClr val="tx1"/>
                    </a:gs>
                  </a:gsLst>
                  <a:lin ang="5400000" scaled="0"/>
                </a:gradFill>
              </a:rPr>
              <a:t>If using single database apps are partitioned by schema</a:t>
            </a: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AppX.</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AppY.</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Manage data in</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Portal, SQL </a:t>
            </a:r>
            <a:r>
              <a:rPr lang="en-US" sz="2800" spc="-71" dirty="0">
                <a:gradFill>
                  <a:gsLst>
                    <a:gs pos="2917">
                      <a:schemeClr val="tx1"/>
                    </a:gs>
                    <a:gs pos="30000">
                      <a:schemeClr val="tx1"/>
                    </a:gs>
                  </a:gsLst>
                  <a:lin ang="5400000" scaled="0"/>
                </a:gradFill>
              </a:rPr>
              <a:t>Portal</a:t>
            </a:r>
          </a:p>
          <a:p>
            <a:r>
              <a:rPr lang="en-US" sz="2800" spc="-71" dirty="0">
                <a:gradFill>
                  <a:gsLst>
                    <a:gs pos="2917">
                      <a:schemeClr val="tx1"/>
                    </a:gs>
                    <a:gs pos="30000">
                      <a:schemeClr val="tx1"/>
                    </a:gs>
                  </a:gsLst>
                  <a:lin ang="5400000" scaled="0"/>
                </a:gradFill>
              </a:rPr>
              <a:t>	SQL Management Studio</a:t>
            </a:r>
          </a:p>
          <a:p>
            <a:r>
              <a:rPr lang="en-US" sz="2800" spc="-71" dirty="0">
                <a:gradFill>
                  <a:gsLst>
                    <a:gs pos="2917">
                      <a:schemeClr val="tx1"/>
                    </a:gs>
                    <a:gs pos="30000">
                      <a:schemeClr val="tx1"/>
                    </a:gs>
                  </a:gsLst>
                  <a:lin ang="5400000" scaled="0"/>
                </a:gradFill>
              </a:rPr>
              <a:t>	REST </a:t>
            </a:r>
            <a:r>
              <a:rPr lang="en-US" sz="2800" spc="-71" dirty="0" smtClean="0">
                <a:gradFill>
                  <a:gsLst>
                    <a:gs pos="2917">
                      <a:schemeClr val="tx1"/>
                    </a:gs>
                    <a:gs pos="30000">
                      <a:schemeClr val="tx1"/>
                    </a:gs>
                  </a:gsLst>
                  <a:lin ang="5400000" scaled="0"/>
                </a:gradFill>
              </a:rPr>
              <a:t>API</a:t>
            </a:r>
          </a:p>
          <a:p>
            <a:r>
              <a:rPr lang="en-US" sz="2800" spc="-71" dirty="0">
                <a:gradFill>
                  <a:gsLst>
                    <a:gs pos="2917">
                      <a:schemeClr val="tx1"/>
                    </a:gs>
                    <a:gs pos="30000">
                      <a:schemeClr val="tx1"/>
                    </a:gs>
                  </a:gsLst>
                  <a:lin ang="5400000" scaled="0"/>
                </a:gradFill>
              </a:rPr>
              <a:t>	</a:t>
            </a:r>
            <a:r>
              <a:rPr lang="en-US" sz="2800" spc="-71" dirty="0" smtClean="0">
                <a:gradFill>
                  <a:gsLst>
                    <a:gs pos="2917">
                      <a:schemeClr val="tx1"/>
                    </a:gs>
                    <a:gs pos="30000">
                      <a:schemeClr val="tx1"/>
                    </a:gs>
                  </a:gsLst>
                  <a:lin ang="5400000" scaled="0"/>
                </a:gradFill>
              </a:rPr>
              <a:t>CLI Tools</a:t>
            </a:r>
            <a:endParaRPr lang="en-US" sz="2800"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3320082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1"/>
            <a:ext cx="11669712" cy="6463308"/>
          </a:xfrm>
        </p:spPr>
        <p:txBody>
          <a:bodyPr/>
          <a:lstStyle/>
          <a:p>
            <a:r>
              <a:rPr lang="en-US" spc="-71" dirty="0">
                <a:gradFill>
                  <a:gsLst>
                    <a:gs pos="2917">
                      <a:schemeClr val="tx1"/>
                    </a:gs>
                    <a:gs pos="30000">
                      <a:schemeClr val="tx1"/>
                    </a:gs>
                  </a:gsLst>
                  <a:lin ang="5400000" scaled="0"/>
                </a:gradFill>
              </a:rPr>
              <a:t>Automatic service REST API generated for storage</a:t>
            </a:r>
          </a:p>
          <a:p>
            <a:r>
              <a:rPr lang="en-US" spc="-71" dirty="0">
                <a:gradFill>
                  <a:gsLst>
                    <a:gs pos="2917">
                      <a:schemeClr val="tx1"/>
                    </a:gs>
                    <a:gs pos="30000">
                      <a:schemeClr val="tx1"/>
                    </a:gs>
                  </a:gsLst>
                  <a:lin ang="5400000" scaled="0"/>
                </a:gradFill>
              </a:rPr>
              <a:t>Dynamic Schema on/off</a:t>
            </a:r>
          </a:p>
          <a:p>
            <a:r>
              <a:rPr lang="en-US" spc="-71" dirty="0">
                <a:gradFill>
                  <a:gsLst>
                    <a:gs pos="2917">
                      <a:schemeClr val="tx1"/>
                    </a:gs>
                    <a:gs pos="30000">
                      <a:schemeClr val="tx1"/>
                    </a:gs>
                  </a:gsLst>
                  <a:lin ang="5400000" scaled="0"/>
                </a:gradFill>
              </a:rPr>
              <a:t>Ability to author server logic that intercepts CRUD operation pipeline</a:t>
            </a:r>
          </a:p>
          <a:p>
            <a:r>
              <a:rPr lang="en-US" spc="-71" dirty="0">
                <a:gradFill>
                  <a:gsLst>
                    <a:gs pos="2917">
                      <a:schemeClr val="tx1"/>
                    </a:gs>
                    <a:gs pos="30000">
                      <a:schemeClr val="tx1"/>
                    </a:gs>
                  </a:gsLst>
                  <a:lin ang="5400000" scaled="0"/>
                </a:gradFill>
              </a:rPr>
              <a:t>Rich querying capability</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556733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2"/>
            <a:ext cx="11669712" cy="8586966"/>
          </a:xfrm>
        </p:spPr>
        <p:txBody>
          <a:bodyPr/>
          <a:lstStyle/>
          <a:p>
            <a:r>
              <a:rPr lang="en-US" spc="-71" dirty="0">
                <a:solidFill>
                  <a:schemeClr val="tx1"/>
                </a:solidFill>
              </a:rPr>
              <a:t>Supported Modules + </a:t>
            </a:r>
            <a:r>
              <a:rPr lang="en-US" spc="-71" dirty="0" err="1">
                <a:solidFill>
                  <a:schemeClr val="tx1"/>
                </a:solidFill>
              </a:rPr>
              <a:t>Globals</a:t>
            </a:r>
            <a:endParaRPr lang="en-US" spc="-71" dirty="0">
              <a:solidFill>
                <a:schemeClr val="tx1"/>
              </a:solidFill>
            </a:endParaRPr>
          </a:p>
          <a:p>
            <a:r>
              <a:rPr lang="en-US" spc="-71" dirty="0">
                <a:solidFill>
                  <a:schemeClr val="tx1"/>
                </a:solidFill>
              </a:rPr>
              <a:t>	</a:t>
            </a:r>
            <a:r>
              <a:rPr lang="en-US" spc="-71" dirty="0" err="1">
                <a:solidFill>
                  <a:schemeClr val="tx1"/>
                </a:solidFill>
              </a:rPr>
              <a:t>mssql</a:t>
            </a:r>
            <a:endParaRPr lang="en-US" spc="-71" dirty="0">
              <a:solidFill>
                <a:schemeClr val="tx1"/>
              </a:solidFill>
            </a:endParaRPr>
          </a:p>
          <a:p>
            <a:r>
              <a:rPr lang="en-US" spc="-71" dirty="0">
                <a:solidFill>
                  <a:schemeClr val="tx1"/>
                </a:solidFill>
              </a:rPr>
              <a:t>	request</a:t>
            </a:r>
          </a:p>
          <a:p>
            <a:r>
              <a:rPr lang="en-US" spc="-71" dirty="0">
                <a:solidFill>
                  <a:schemeClr val="tx1"/>
                </a:solidFill>
              </a:rPr>
              <a:t>	console</a:t>
            </a:r>
          </a:p>
          <a:p>
            <a:r>
              <a:rPr lang="en-US" spc="-71" dirty="0">
                <a:solidFill>
                  <a:schemeClr val="tx1"/>
                </a:solidFill>
              </a:rPr>
              <a:t>	push</a:t>
            </a:r>
            <a:r>
              <a:rPr lang="en-US" b="1" spc="-71" dirty="0">
                <a:solidFill>
                  <a:schemeClr val="tx1"/>
                </a:solidFill>
              </a:rPr>
              <a:t>.*</a:t>
            </a:r>
          </a:p>
          <a:p>
            <a:r>
              <a:rPr lang="en-US" spc="-71" dirty="0">
                <a:solidFill>
                  <a:schemeClr val="tx1"/>
                </a:solidFill>
              </a:rPr>
              <a:t>	tables</a:t>
            </a:r>
          </a:p>
          <a:p>
            <a:r>
              <a:rPr lang="en-US" spc="-71" dirty="0">
                <a:solidFill>
                  <a:schemeClr val="tx1"/>
                </a:solidFill>
              </a:rPr>
              <a:t>	</a:t>
            </a:r>
            <a:r>
              <a:rPr lang="en-US" spc="-71" dirty="0" err="1">
                <a:solidFill>
                  <a:schemeClr val="tx1"/>
                </a:solidFill>
              </a:rPr>
              <a:t>statusCodes</a:t>
            </a:r>
            <a:endParaRPr lang="en-US" spc="-71" dirty="0">
              <a:solidFill>
                <a:schemeClr val="tx1"/>
              </a:solidFill>
            </a:endParaRPr>
          </a:p>
          <a:p>
            <a:endParaRPr lang="en-US" spc="-71" dirty="0">
              <a:solidFill>
                <a:schemeClr val="tx1"/>
              </a:soli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
        <p:nvSpPr>
          <p:cNvPr id="7" name="Rectangle 6"/>
          <p:cNvSpPr/>
          <p:nvPr/>
        </p:nvSpPr>
        <p:spPr>
          <a:xfrm>
            <a:off x="4310131" y="2636642"/>
            <a:ext cx="7615707" cy="2717742"/>
          </a:xfrm>
          <a:prstGeom prst="rect">
            <a:avLst/>
          </a:prstGeom>
          <a:solidFill>
            <a:schemeClr val="bg2"/>
          </a:solidFill>
        </p:spPr>
        <p:txBody>
          <a:bodyPr wrap="square" lIns="91431" tIns="45716" rIns="91431" bIns="45716">
            <a:spAutoFit/>
          </a:bodyPr>
          <a:lstStyle/>
          <a:p>
            <a:r>
              <a:rPr lang="en-US" sz="2800" dirty="0" err="1">
                <a:solidFill>
                  <a:srgbClr val="000000"/>
                </a:solidFill>
              </a:rPr>
              <a:t>mssql.query</a:t>
            </a:r>
            <a:r>
              <a:rPr lang="en-US" sz="2800" dirty="0">
                <a:solidFill>
                  <a:srgbClr val="000000"/>
                </a:solidFill>
              </a:rPr>
              <a:t>(</a:t>
            </a:r>
            <a:r>
              <a:rPr lang="en-US" sz="2800" dirty="0">
                <a:solidFill>
                  <a:srgbClr val="A31515"/>
                </a:solidFill>
              </a:rPr>
              <a:t>'select top 1 * from </a:t>
            </a:r>
            <a:r>
              <a:rPr lang="en-US" sz="2800" dirty="0" err="1">
                <a:solidFill>
                  <a:srgbClr val="A31515"/>
                </a:solidFill>
              </a:rPr>
              <a:t>statusupdates</a:t>
            </a:r>
            <a:r>
              <a:rPr lang="en-US" sz="2800" dirty="0">
                <a:solidFill>
                  <a:srgbClr val="A31515"/>
                </a:solidFill>
              </a:rPr>
              <a:t>'</a:t>
            </a:r>
            <a:r>
              <a:rPr lang="en-US" sz="2800" dirty="0">
                <a:solidFill>
                  <a:srgbClr val="000000"/>
                </a:solidFill>
              </a:rPr>
              <a:t>, 	{ success: </a:t>
            </a:r>
            <a:r>
              <a:rPr lang="en-US" sz="2800" dirty="0">
                <a:solidFill>
                  <a:srgbClr val="0000FF"/>
                </a:solidFill>
              </a:rPr>
              <a:t>function</a:t>
            </a:r>
            <a:r>
              <a:rPr lang="en-US" sz="2800" dirty="0">
                <a:solidFill>
                  <a:srgbClr val="000000"/>
                </a:solidFill>
              </a:rPr>
              <a:t>(results) { 					console.log(results); </a:t>
            </a:r>
          </a:p>
          <a:p>
            <a:r>
              <a:rPr lang="en-US" sz="2800" dirty="0">
                <a:solidFill>
                  <a:srgbClr val="000000"/>
                </a:solidFill>
              </a:rPr>
              <a:t>		} </a:t>
            </a:r>
          </a:p>
          <a:p>
            <a:r>
              <a:rPr lang="en-US" sz="2800" dirty="0">
                <a:solidFill>
                  <a:srgbClr val="000000"/>
                </a:solidFill>
              </a:rPr>
              <a:t>	}</a:t>
            </a:r>
          </a:p>
          <a:p>
            <a:r>
              <a:rPr lang="en-US" sz="2800" dirty="0">
                <a:solidFill>
                  <a:srgbClr val="000000"/>
                </a:solidFill>
              </a:rPr>
              <a:t>); </a:t>
            </a:r>
            <a:endParaRPr lang="en-US" sz="2800" dirty="0"/>
          </a:p>
        </p:txBody>
      </p:sp>
    </p:spTree>
    <p:extLst>
      <p:ext uri="{BB962C8B-B14F-4D97-AF65-F5344CB8AC3E}">
        <p14:creationId xmlns:p14="http://schemas.microsoft.com/office/powerpoint/2010/main" val="4199569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2581</Words>
  <Application>Microsoft Office PowerPoint</Application>
  <PresentationFormat>Custom</PresentationFormat>
  <Paragraphs>476</Paragraphs>
  <Slides>27</Slides>
  <Notes>25</Notes>
  <HiddenSlides>1</HiddenSlides>
  <MMClips>0</MMClips>
  <ScaleCrop>false</ScaleCrop>
  <HeadingPairs>
    <vt:vector size="4" baseType="variant">
      <vt:variant>
        <vt:lpstr>Theme</vt:lpstr>
      </vt:variant>
      <vt:variant>
        <vt:i4>12</vt:i4>
      </vt:variant>
      <vt:variant>
        <vt:lpstr>Slide Titles</vt:lpstr>
      </vt:variant>
      <vt:variant>
        <vt:i4>27</vt:i4>
      </vt:variant>
    </vt:vector>
  </HeadingPairs>
  <TitlesOfParts>
    <vt:vector size="39" baseType="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Azure_PPT_template 1</vt:lpstr>
      <vt:lpstr>Metro_TT_Blue_16x9_02-12</vt:lpstr>
      <vt:lpstr>Building Windows Store Apps with Windows Azure Mobile Services</vt:lpstr>
      <vt:lpstr>Demo Scripts</vt:lpstr>
      <vt:lpstr>PowerPoint Presentation</vt:lpstr>
      <vt:lpstr>What is Windows Azure Mobile Services?</vt:lpstr>
      <vt:lpstr>Key Scenarios</vt:lpstr>
      <vt:lpstr>Getting Started  a backend for your mobile app in minutes</vt:lpstr>
      <vt:lpstr>Structured Storage</vt:lpstr>
      <vt:lpstr>Server Logic</vt:lpstr>
      <vt:lpstr>Server Logic</vt:lpstr>
      <vt:lpstr>REST API to SQL type mappings</vt:lpstr>
      <vt:lpstr>Server Logic  adding server logic on CRUD operations</vt:lpstr>
      <vt:lpstr>Push Notification Lifecycle Overview</vt:lpstr>
      <vt:lpstr>Push Notifications</vt:lpstr>
      <vt:lpstr>Push Notifications</vt:lpstr>
      <vt:lpstr>Auth*</vt:lpstr>
      <vt:lpstr>Adding Authentication  hooking up Microsoft Account in minutes</vt:lpstr>
      <vt:lpstr>Scheduler</vt:lpstr>
      <vt:lpstr>Demo Poll Twitter and send notification on a schedule</vt:lpstr>
      <vt:lpstr>Diagnostics, Logging and Scale</vt:lpstr>
      <vt:lpstr>Diagnostics, Logging, Scale </vt:lpstr>
      <vt:lpstr>Pricing during Preview</vt:lpstr>
      <vt:lpstr>Pricing Example:</vt:lpstr>
      <vt:lpstr>Don’t forget: Member Offers</vt:lpstr>
      <vt:lpstr>Summary</vt:lpstr>
      <vt:lpstr>Useful Resources</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2012-06-15T05:40:38Z</dcterms:created>
  <dcterms:modified xsi:type="dcterms:W3CDTF">2012-12-17T04:13:12Z</dcterms:modified>
</cp:coreProperties>
</file>